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sldIdLst>
    <p:sldId id="256" r:id="rId3"/>
    <p:sldId id="541" r:id="rId4"/>
    <p:sldId id="542" r:id="rId5"/>
    <p:sldId id="479" r:id="rId6"/>
    <p:sldId id="514" r:id="rId7"/>
    <p:sldId id="530" r:id="rId8"/>
    <p:sldId id="505" r:id="rId9"/>
    <p:sldId id="506" r:id="rId10"/>
    <p:sldId id="466" r:id="rId11"/>
    <p:sldId id="543" r:id="rId12"/>
    <p:sldId id="531" r:id="rId13"/>
    <p:sldId id="494" r:id="rId14"/>
    <p:sldId id="480" r:id="rId15"/>
    <p:sldId id="532" r:id="rId16"/>
    <p:sldId id="544" r:id="rId17"/>
    <p:sldId id="533" r:id="rId18"/>
    <p:sldId id="507" r:id="rId19"/>
    <p:sldId id="489" r:id="rId20"/>
    <p:sldId id="518" r:id="rId21"/>
    <p:sldId id="534" r:id="rId22"/>
    <p:sldId id="536" r:id="rId23"/>
    <p:sldId id="535" r:id="rId24"/>
    <p:sldId id="537" r:id="rId25"/>
    <p:sldId id="538" r:id="rId26"/>
    <p:sldId id="539" r:id="rId27"/>
    <p:sldId id="540" r:id="rId28"/>
    <p:sldId id="285" r:id="rId29"/>
  </p:sldIdLst>
  <p:sldSz cx="13717588" cy="7718425"/>
  <p:notesSz cx="6858000" cy="9144000"/>
  <p:defaultTextStyle>
    <a:defPPr>
      <a:defRPr lang="zh-CN"/>
    </a:defPPr>
    <a:lvl1pPr marL="0" algn="l" defTabSz="1371670" rtl="0" eaLnBrk="1" latinLnBrk="0" hangingPunct="1">
      <a:defRPr sz="2700" kern="1200">
        <a:solidFill>
          <a:schemeClr val="tx1"/>
        </a:solidFill>
        <a:latin typeface="+mn-lt"/>
        <a:ea typeface="+mn-ea"/>
        <a:cs typeface="+mn-cs"/>
      </a:defRPr>
    </a:lvl1pPr>
    <a:lvl2pPr marL="685835" algn="l" defTabSz="1371670" rtl="0" eaLnBrk="1" latinLnBrk="0" hangingPunct="1">
      <a:defRPr sz="2700" kern="1200">
        <a:solidFill>
          <a:schemeClr val="tx1"/>
        </a:solidFill>
        <a:latin typeface="+mn-lt"/>
        <a:ea typeface="+mn-ea"/>
        <a:cs typeface="+mn-cs"/>
      </a:defRPr>
    </a:lvl2pPr>
    <a:lvl3pPr marL="1371670" algn="l" defTabSz="1371670" rtl="0" eaLnBrk="1" latinLnBrk="0" hangingPunct="1">
      <a:defRPr sz="2700" kern="1200">
        <a:solidFill>
          <a:schemeClr val="tx1"/>
        </a:solidFill>
        <a:latin typeface="+mn-lt"/>
        <a:ea typeface="+mn-ea"/>
        <a:cs typeface="+mn-cs"/>
      </a:defRPr>
    </a:lvl3pPr>
    <a:lvl4pPr marL="2057505" algn="l" defTabSz="1371670" rtl="0" eaLnBrk="1" latinLnBrk="0" hangingPunct="1">
      <a:defRPr sz="2700" kern="1200">
        <a:solidFill>
          <a:schemeClr val="tx1"/>
        </a:solidFill>
        <a:latin typeface="+mn-lt"/>
        <a:ea typeface="+mn-ea"/>
        <a:cs typeface="+mn-cs"/>
      </a:defRPr>
    </a:lvl4pPr>
    <a:lvl5pPr marL="2743341" algn="l" defTabSz="1371670" rtl="0" eaLnBrk="1" latinLnBrk="0" hangingPunct="1">
      <a:defRPr sz="2700" kern="1200">
        <a:solidFill>
          <a:schemeClr val="tx1"/>
        </a:solidFill>
        <a:latin typeface="+mn-lt"/>
        <a:ea typeface="+mn-ea"/>
        <a:cs typeface="+mn-cs"/>
      </a:defRPr>
    </a:lvl5pPr>
    <a:lvl6pPr marL="3429176" algn="l" defTabSz="1371670" rtl="0" eaLnBrk="1" latinLnBrk="0" hangingPunct="1">
      <a:defRPr sz="2700" kern="1200">
        <a:solidFill>
          <a:schemeClr val="tx1"/>
        </a:solidFill>
        <a:latin typeface="+mn-lt"/>
        <a:ea typeface="+mn-ea"/>
        <a:cs typeface="+mn-cs"/>
      </a:defRPr>
    </a:lvl6pPr>
    <a:lvl7pPr marL="4115011" algn="l" defTabSz="1371670" rtl="0" eaLnBrk="1" latinLnBrk="0" hangingPunct="1">
      <a:defRPr sz="2700" kern="1200">
        <a:solidFill>
          <a:schemeClr val="tx1"/>
        </a:solidFill>
        <a:latin typeface="+mn-lt"/>
        <a:ea typeface="+mn-ea"/>
        <a:cs typeface="+mn-cs"/>
      </a:defRPr>
    </a:lvl7pPr>
    <a:lvl8pPr marL="4800846" algn="l" defTabSz="1371670" rtl="0" eaLnBrk="1" latinLnBrk="0" hangingPunct="1">
      <a:defRPr sz="2700" kern="1200">
        <a:solidFill>
          <a:schemeClr val="tx1"/>
        </a:solidFill>
        <a:latin typeface="+mn-lt"/>
        <a:ea typeface="+mn-ea"/>
        <a:cs typeface="+mn-cs"/>
      </a:defRPr>
    </a:lvl8pPr>
    <a:lvl9pPr marL="5486681" algn="l" defTabSz="1371670" rtl="0" eaLnBrk="1" latinLnBrk="0" hangingPunct="1">
      <a:defRPr sz="27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D32"/>
    <a:srgbClr val="FFFFC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1733" autoAdjust="0"/>
  </p:normalViewPr>
  <p:slideViewPr>
    <p:cSldViewPr>
      <p:cViewPr varScale="1">
        <p:scale>
          <a:sx n="82" d="100"/>
          <a:sy n="82" d="100"/>
        </p:scale>
        <p:origin x="-1296" y="-96"/>
      </p:cViewPr>
      <p:guideLst>
        <p:guide orient="horz" pos="2431"/>
        <p:guide pos="432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6B40FD-C1E8-452E-865E-E53FC5B74C3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B6F4F268-69FD-4F4B-A478-3FF19C59CF1A}">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单例进程的三种实现方案</a:t>
          </a:r>
          <a:endParaRPr lang="zh-CN" altLang="en-US" sz="3200" b="0" dirty="0">
            <a:effectLst>
              <a:outerShdw blurRad="38100" dist="38100" dir="2700000" algn="tl">
                <a:srgbClr val="000000">
                  <a:alpha val="43137"/>
                </a:srgbClr>
              </a:outerShdw>
            </a:effectLst>
            <a:latin typeface="+mn-ea"/>
            <a:ea typeface="+mn-ea"/>
          </a:endParaRPr>
        </a:p>
      </dgm:t>
    </dgm:pt>
    <dgm:pt modelId="{2FF611B4-A42C-407F-86BF-8CAC33525F7F}" type="par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6B3DA7B9-8933-4A7F-A248-D962A4C46B79}" type="sib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ABECF377-1BEA-48D0-8F71-140ECC62629F}">
      <dgm:prSet custT="1">
        <dgm:style>
          <a:lnRef idx="1">
            <a:schemeClr val="accent1"/>
          </a:lnRef>
          <a:fillRef idx="2">
            <a:schemeClr val="accent1"/>
          </a:fillRef>
          <a:effectRef idx="1">
            <a:schemeClr val="accent1"/>
          </a:effectRef>
          <a:fontRef idx="minor">
            <a:schemeClr val="dk1"/>
          </a:fontRef>
        </dgm:style>
      </dgm:prSet>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框架</a:t>
          </a:r>
          <a:endParaRPr lang="zh-CN" altLang="en-US" sz="3200" b="0" dirty="0">
            <a:effectLst>
              <a:outerShdw blurRad="38100" dist="38100" dir="2700000" algn="tl">
                <a:srgbClr val="000000">
                  <a:alpha val="43137"/>
                </a:srgbClr>
              </a:outerShdw>
            </a:effectLst>
            <a:latin typeface="+mn-ea"/>
            <a:ea typeface="+mn-ea"/>
          </a:endParaRPr>
        </a:p>
      </dgm:t>
    </dgm:pt>
    <dgm:pt modelId="{3895C3DB-7358-44BE-BB47-6A335282EF4A}" type="parTrans" cxnId="{0B495ECA-5F41-40A0-98EC-309CEED4018B}">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B1A7AA2C-DA5D-4F6F-B4F4-EFB21EFCB962}" type="sibTrans" cxnId="{0B495ECA-5F41-40A0-98EC-309CEED4018B}">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44FBBDF-9957-4CB8-9CE6-91C175BDBF08}">
      <dgm:prSet custT="1"/>
      <dgm:spPr/>
      <dgm:t>
        <a:bodyPr/>
        <a:lstStyle/>
        <a:p>
          <a:pPr algn="ctr" rtl="0"/>
          <a:r>
            <a:rPr lang="en-US" altLang="zh-CN" sz="3200" b="0" dirty="0" smtClean="0">
              <a:effectLst>
                <a:outerShdw blurRad="38100" dist="38100" dir="2700000" algn="tl">
                  <a:srgbClr val="000000">
                    <a:alpha val="43137"/>
                  </a:srgbClr>
                </a:outerShdw>
              </a:effectLst>
              <a:latin typeface="+mn-ea"/>
              <a:ea typeface="+mn-ea"/>
            </a:rPr>
            <a:t>BUG</a:t>
          </a:r>
          <a:r>
            <a:rPr lang="zh-CN" altLang="en-US" sz="3200" b="0" dirty="0" smtClean="0">
              <a:effectLst>
                <a:outerShdw blurRad="38100" dist="38100" dir="2700000" algn="tl">
                  <a:srgbClr val="000000">
                    <a:alpha val="43137"/>
                  </a:srgbClr>
                </a:outerShdw>
              </a:effectLst>
              <a:latin typeface="+mn-ea"/>
              <a:ea typeface="+mn-ea"/>
            </a:rPr>
            <a:t>库中问题分析</a:t>
          </a:r>
          <a:endParaRPr lang="zh-CN" altLang="en-US" sz="3200" b="0" dirty="0">
            <a:effectLst>
              <a:outerShdw blurRad="38100" dist="38100" dir="2700000" algn="tl">
                <a:srgbClr val="000000">
                  <a:alpha val="43137"/>
                </a:srgbClr>
              </a:outerShdw>
            </a:effectLst>
            <a:latin typeface="+mn-ea"/>
            <a:ea typeface="+mn-ea"/>
          </a:endParaRPr>
        </a:p>
      </dgm:t>
    </dgm:pt>
    <dgm:pt modelId="{F0CFA650-CDD7-41A7-AD80-C7DAD28BA6D0}" type="parTrans" cxnId="{783D1AF0-2883-4059-BFC9-3F3AA1487E5D}">
      <dgm:prSet/>
      <dgm:spPr/>
      <dgm:t>
        <a:bodyPr/>
        <a:lstStyle/>
        <a:p>
          <a:endParaRPr lang="zh-CN" altLang="en-US" sz="3200">
            <a:latin typeface="+mn-ea"/>
            <a:ea typeface="+mn-ea"/>
          </a:endParaRPr>
        </a:p>
      </dgm:t>
    </dgm:pt>
    <dgm:pt modelId="{73DBE47F-4CD8-47B7-A586-F84B2A6D5051}" type="sibTrans" cxnId="{783D1AF0-2883-4059-BFC9-3F3AA1487E5D}">
      <dgm:prSet/>
      <dgm:spPr/>
      <dgm:t>
        <a:bodyPr/>
        <a:lstStyle/>
        <a:p>
          <a:endParaRPr lang="zh-CN" altLang="en-US" sz="3200">
            <a:latin typeface="+mn-ea"/>
            <a:ea typeface="+mn-ea"/>
          </a:endParaRPr>
        </a:p>
      </dgm:t>
    </dgm:pt>
    <dgm:pt modelId="{C05B68A0-6E95-42FD-B70C-039E7421A96B}">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单例进程的应用</a:t>
          </a:r>
          <a:endParaRPr lang="zh-CN" altLang="en-US" sz="3200" b="0" dirty="0">
            <a:effectLst>
              <a:outerShdw blurRad="38100" dist="38100" dir="2700000" algn="tl">
                <a:srgbClr val="000000">
                  <a:alpha val="43137"/>
                </a:srgbClr>
              </a:outerShdw>
            </a:effectLst>
            <a:latin typeface="+mn-ea"/>
            <a:ea typeface="+mn-ea"/>
          </a:endParaRPr>
        </a:p>
      </dgm:t>
    </dgm:pt>
    <dgm:pt modelId="{C18F6CD8-5313-47A5-B574-F00306C811F8}" type="parTrans" cxnId="{7E122650-414B-4664-B7D8-7825270C34B6}">
      <dgm:prSet/>
      <dgm:spPr/>
      <dgm:t>
        <a:bodyPr/>
        <a:lstStyle/>
        <a:p>
          <a:endParaRPr lang="zh-CN" altLang="en-US" sz="3200">
            <a:latin typeface="+mn-ea"/>
            <a:ea typeface="+mn-ea"/>
          </a:endParaRPr>
        </a:p>
      </dgm:t>
    </dgm:pt>
    <dgm:pt modelId="{F8A4E81D-6D07-45EB-9B1E-41AA1D14B182}" type="sibTrans" cxnId="{7E122650-414B-4664-B7D8-7825270C34B6}">
      <dgm:prSet/>
      <dgm:spPr/>
      <dgm:t>
        <a:bodyPr/>
        <a:lstStyle/>
        <a:p>
          <a:endParaRPr lang="zh-CN" altLang="en-US" sz="3200">
            <a:latin typeface="+mn-ea"/>
            <a:ea typeface="+mn-ea"/>
          </a:endParaRPr>
        </a:p>
      </dgm:t>
    </dgm:pt>
    <dgm:pt modelId="{5CE9EDE1-6888-40F6-8A7B-2266929BD9AA}">
      <dgm:prSet custT="1">
        <dgm:style>
          <a:lnRef idx="1">
            <a:schemeClr val="accent1"/>
          </a:lnRef>
          <a:fillRef idx="2">
            <a:schemeClr val="accent1"/>
          </a:fillRef>
          <a:effectRef idx="1">
            <a:schemeClr val="accent1"/>
          </a:effectRef>
          <a:fontRef idx="minor">
            <a:schemeClr val="dk1"/>
          </a:fontRef>
        </dgm:style>
      </dgm:prSet>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应用</a:t>
          </a:r>
          <a:endParaRPr lang="zh-CN" altLang="en-US" sz="3200" b="0" dirty="0">
            <a:effectLst>
              <a:outerShdw blurRad="38100" dist="38100" dir="2700000" algn="tl">
                <a:srgbClr val="000000">
                  <a:alpha val="43137"/>
                </a:srgbClr>
              </a:outerShdw>
            </a:effectLst>
            <a:latin typeface="+mn-ea"/>
            <a:ea typeface="+mn-ea"/>
          </a:endParaRPr>
        </a:p>
      </dgm:t>
    </dgm:pt>
    <dgm:pt modelId="{9A21BCED-C81C-4BBD-AF99-5BAB273636DC}" type="parTrans" cxnId="{1C34E14C-6770-4E98-ABF2-02920CBF64CD}">
      <dgm:prSet/>
      <dgm:spPr/>
      <dgm:t>
        <a:bodyPr/>
        <a:lstStyle/>
        <a:p>
          <a:endParaRPr lang="zh-CN" altLang="en-US" sz="3200">
            <a:latin typeface="+mn-ea"/>
            <a:ea typeface="+mn-ea"/>
          </a:endParaRPr>
        </a:p>
      </dgm:t>
    </dgm:pt>
    <dgm:pt modelId="{6C4D52B6-FEE2-42DF-83EF-FDA2DF1BC18F}" type="sibTrans" cxnId="{1C34E14C-6770-4E98-ABF2-02920CBF64CD}">
      <dgm:prSet/>
      <dgm:spPr/>
      <dgm:t>
        <a:bodyPr/>
        <a:lstStyle/>
        <a:p>
          <a:endParaRPr lang="zh-CN" altLang="en-US" sz="3200">
            <a:latin typeface="+mn-ea"/>
            <a:ea typeface="+mn-ea"/>
          </a:endParaRPr>
        </a:p>
      </dgm:t>
    </dgm:pt>
    <dgm:pt modelId="{EE603A9B-6891-4F6A-B5EB-EAA719F61867}">
      <dgm:prSet custT="1"/>
      <dgm:spPr/>
      <dgm:t>
        <a:bodyPr/>
        <a:lstStyle/>
        <a:p>
          <a:pPr rtl="0"/>
          <a:r>
            <a:rPr lang="en-US" altLang="zh-CN" sz="3200" b="0" dirty="0" smtClean="0">
              <a:effectLst>
                <a:outerShdw blurRad="38100" dist="38100" dir="2700000" algn="tl">
                  <a:srgbClr val="000000">
                    <a:alpha val="43137"/>
                  </a:srgbClr>
                </a:outerShdw>
              </a:effectLst>
              <a:latin typeface="+mn-ea"/>
              <a:ea typeface="+mn-ea"/>
            </a:rPr>
            <a:t>	      </a:t>
          </a:r>
          <a:r>
            <a:rPr lang="zh-CN" altLang="en-US" sz="3200" b="0" dirty="0" smtClean="0">
              <a:effectLst>
                <a:outerShdw blurRad="38100" dist="38100" dir="2700000" algn="tl">
                  <a:srgbClr val="000000">
                    <a:alpha val="43137"/>
                  </a:srgbClr>
                </a:outerShdw>
              </a:effectLst>
              <a:latin typeface="+mn-ea"/>
              <a:ea typeface="+mn-ea"/>
            </a:rPr>
            <a:t>项目需求</a:t>
          </a:r>
          <a:endParaRPr lang="zh-CN" altLang="en-US" sz="3200" b="0" dirty="0">
            <a:effectLst>
              <a:outerShdw blurRad="38100" dist="38100" dir="2700000" algn="tl">
                <a:srgbClr val="000000">
                  <a:alpha val="43137"/>
                </a:srgbClr>
              </a:outerShdw>
            </a:effectLst>
            <a:latin typeface="+mn-ea"/>
            <a:ea typeface="+mn-ea"/>
          </a:endParaRPr>
        </a:p>
      </dgm:t>
    </dgm:pt>
    <dgm:pt modelId="{82A70CDD-819C-463A-A19C-3EEA67B9F9AB}" type="parTrans" cxnId="{B744A490-DE6A-429E-8BF8-3AF3A225AB67}">
      <dgm:prSet/>
      <dgm:spPr/>
      <dgm:t>
        <a:bodyPr/>
        <a:lstStyle/>
        <a:p>
          <a:endParaRPr lang="zh-CN" altLang="en-US"/>
        </a:p>
      </dgm:t>
    </dgm:pt>
    <dgm:pt modelId="{E5B48052-F1DC-4B1B-8CA1-25EFBFEF3145}" type="sibTrans" cxnId="{B744A490-DE6A-429E-8BF8-3AF3A225AB67}">
      <dgm:prSet/>
      <dgm:spPr/>
      <dgm:t>
        <a:bodyPr/>
        <a:lstStyle/>
        <a:p>
          <a:endParaRPr lang="zh-CN" altLang="en-US"/>
        </a:p>
      </dgm:t>
    </dgm:pt>
    <dgm:pt modelId="{1DDC9187-1AED-4DDE-A4E7-692E4FDCB405}" type="pres">
      <dgm:prSet presAssocID="{D06B40FD-C1E8-452E-865E-E53FC5B74C33}" presName="linear" presStyleCnt="0">
        <dgm:presLayoutVars>
          <dgm:animLvl val="lvl"/>
          <dgm:resizeHandles val="exact"/>
        </dgm:presLayoutVars>
      </dgm:prSet>
      <dgm:spPr/>
      <dgm:t>
        <a:bodyPr/>
        <a:lstStyle/>
        <a:p>
          <a:endParaRPr lang="zh-CN" altLang="en-US"/>
        </a:p>
      </dgm:t>
    </dgm:pt>
    <dgm:pt modelId="{0F9E17BC-D39C-48ED-9C45-D4BAF1E2CA25}" type="pres">
      <dgm:prSet presAssocID="{EE603A9B-6891-4F6A-B5EB-EAA719F61867}" presName="parentText" presStyleLbl="node1" presStyleIdx="0" presStyleCnt="6" custLinFactY="2347" custLinFactNeighborY="100000">
        <dgm:presLayoutVars>
          <dgm:chMax val="0"/>
          <dgm:bulletEnabled val="1"/>
        </dgm:presLayoutVars>
      </dgm:prSet>
      <dgm:spPr/>
      <dgm:t>
        <a:bodyPr/>
        <a:lstStyle/>
        <a:p>
          <a:endParaRPr lang="zh-CN" altLang="en-US"/>
        </a:p>
      </dgm:t>
    </dgm:pt>
    <dgm:pt modelId="{4B81C37C-460B-4011-8096-A3B84CAE6C9A}" type="pres">
      <dgm:prSet presAssocID="{E5B48052-F1DC-4B1B-8CA1-25EFBFEF3145}" presName="spacer" presStyleCnt="0"/>
      <dgm:spPr/>
    </dgm:pt>
    <dgm:pt modelId="{CFC4C93E-FC66-4511-9C8A-51395199375C}" type="pres">
      <dgm:prSet presAssocID="{C05B68A0-6E95-42FD-B70C-039E7421A96B}" presName="parentText" presStyleLbl="node1" presStyleIdx="1" presStyleCnt="6" custLinFactY="2347" custLinFactNeighborY="100000">
        <dgm:presLayoutVars>
          <dgm:chMax val="0"/>
          <dgm:bulletEnabled val="1"/>
        </dgm:presLayoutVars>
      </dgm:prSet>
      <dgm:spPr/>
      <dgm:t>
        <a:bodyPr/>
        <a:lstStyle/>
        <a:p>
          <a:endParaRPr lang="zh-CN" altLang="en-US"/>
        </a:p>
      </dgm:t>
    </dgm:pt>
    <dgm:pt modelId="{5A8FCD46-6D62-4FF5-BA52-89CB4E7142CB}" type="pres">
      <dgm:prSet presAssocID="{F8A4E81D-6D07-45EB-9B1E-41AA1D14B182}" presName="spacer" presStyleCnt="0"/>
      <dgm:spPr/>
    </dgm:pt>
    <dgm:pt modelId="{FF14DBAE-F3A4-4616-A075-5373FE90E15C}" type="pres">
      <dgm:prSet presAssocID="{B6F4F268-69FD-4F4B-A478-3FF19C59CF1A}" presName="parentText" presStyleLbl="node1" presStyleIdx="2" presStyleCnt="6">
        <dgm:presLayoutVars>
          <dgm:chMax val="0"/>
          <dgm:bulletEnabled val="1"/>
        </dgm:presLayoutVars>
      </dgm:prSet>
      <dgm:spPr/>
      <dgm:t>
        <a:bodyPr/>
        <a:lstStyle/>
        <a:p>
          <a:endParaRPr lang="zh-CN" altLang="en-US"/>
        </a:p>
      </dgm:t>
    </dgm:pt>
    <dgm:pt modelId="{4CC23B47-81A6-4FE8-BA84-25A5B5C50F53}" type="pres">
      <dgm:prSet presAssocID="{6B3DA7B9-8933-4A7F-A248-D962A4C46B79}" presName="spacer" presStyleCnt="0"/>
      <dgm:spPr/>
    </dgm:pt>
    <dgm:pt modelId="{D2A23CB2-C509-4606-BABE-298391C3F169}" type="pres">
      <dgm:prSet presAssocID="{ABECF377-1BEA-48D0-8F71-140ECC62629F}" presName="parentText" presStyleLbl="node1" presStyleIdx="3" presStyleCnt="6">
        <dgm:presLayoutVars>
          <dgm:chMax val="0"/>
          <dgm:bulletEnabled val="1"/>
        </dgm:presLayoutVars>
      </dgm:prSet>
      <dgm:spPr/>
      <dgm:t>
        <a:bodyPr/>
        <a:lstStyle/>
        <a:p>
          <a:endParaRPr lang="zh-CN" altLang="en-US"/>
        </a:p>
      </dgm:t>
    </dgm:pt>
    <dgm:pt modelId="{2C6917B2-2D9D-4156-AD77-232DDC4ABCAA}" type="pres">
      <dgm:prSet presAssocID="{B1A7AA2C-DA5D-4F6F-B4F4-EFB21EFCB962}" presName="spacer" presStyleCnt="0"/>
      <dgm:spPr/>
    </dgm:pt>
    <dgm:pt modelId="{03AFFE02-852B-4294-B041-FC1B62EFF5C4}" type="pres">
      <dgm:prSet presAssocID="{5CE9EDE1-6888-40F6-8A7B-2266929BD9AA}" presName="parentText" presStyleLbl="node1" presStyleIdx="4" presStyleCnt="6">
        <dgm:presLayoutVars>
          <dgm:chMax val="0"/>
          <dgm:bulletEnabled val="1"/>
        </dgm:presLayoutVars>
      </dgm:prSet>
      <dgm:spPr/>
      <dgm:t>
        <a:bodyPr/>
        <a:lstStyle/>
        <a:p>
          <a:endParaRPr lang="zh-CN" altLang="en-US"/>
        </a:p>
      </dgm:t>
    </dgm:pt>
    <dgm:pt modelId="{B1EAEC3E-0A61-4709-A89E-7A8018458E4D}" type="pres">
      <dgm:prSet presAssocID="{6C4D52B6-FEE2-42DF-83EF-FDA2DF1BC18F}" presName="spacer" presStyleCnt="0"/>
      <dgm:spPr/>
    </dgm:pt>
    <dgm:pt modelId="{E5636C6F-1A02-4B1E-8E8A-001EE9D3C3BC}" type="pres">
      <dgm:prSet presAssocID="{444FBBDF-9957-4CB8-9CE6-91C175BDBF08}" presName="parentText" presStyleLbl="node1" presStyleIdx="5" presStyleCnt="6">
        <dgm:presLayoutVars>
          <dgm:chMax val="0"/>
          <dgm:bulletEnabled val="1"/>
        </dgm:presLayoutVars>
      </dgm:prSet>
      <dgm:spPr/>
      <dgm:t>
        <a:bodyPr/>
        <a:lstStyle/>
        <a:p>
          <a:endParaRPr lang="zh-CN" altLang="en-US"/>
        </a:p>
      </dgm:t>
    </dgm:pt>
  </dgm:ptLst>
  <dgm:cxnLst>
    <dgm:cxn modelId="{B744A490-DE6A-429E-8BF8-3AF3A225AB67}" srcId="{D06B40FD-C1E8-452E-865E-E53FC5B74C33}" destId="{EE603A9B-6891-4F6A-B5EB-EAA719F61867}" srcOrd="0" destOrd="0" parTransId="{82A70CDD-819C-463A-A19C-3EEA67B9F9AB}" sibTransId="{E5B48052-F1DC-4B1B-8CA1-25EFBFEF3145}"/>
    <dgm:cxn modelId="{0B495ECA-5F41-40A0-98EC-309CEED4018B}" srcId="{D06B40FD-C1E8-452E-865E-E53FC5B74C33}" destId="{ABECF377-1BEA-48D0-8F71-140ECC62629F}" srcOrd="3" destOrd="0" parTransId="{3895C3DB-7358-44BE-BB47-6A335282EF4A}" sibTransId="{B1A7AA2C-DA5D-4F6F-B4F4-EFB21EFCB962}"/>
    <dgm:cxn modelId="{7E5F296F-DD21-403C-BF6C-A101BFA206CD}" type="presOf" srcId="{D06B40FD-C1E8-452E-865E-E53FC5B74C33}" destId="{1DDC9187-1AED-4DDE-A4E7-692E4FDCB405}" srcOrd="0" destOrd="0" presId="urn:microsoft.com/office/officeart/2005/8/layout/vList2"/>
    <dgm:cxn modelId="{5A77462C-1D81-43D3-A4EE-15DD892B5B11}" srcId="{D06B40FD-C1E8-452E-865E-E53FC5B74C33}" destId="{B6F4F268-69FD-4F4B-A478-3FF19C59CF1A}" srcOrd="2" destOrd="0" parTransId="{2FF611B4-A42C-407F-86BF-8CAC33525F7F}" sibTransId="{6B3DA7B9-8933-4A7F-A248-D962A4C46B79}"/>
    <dgm:cxn modelId="{50379D38-A0E8-4D37-A205-1F80D3D2825D}" type="presOf" srcId="{444FBBDF-9957-4CB8-9CE6-91C175BDBF08}" destId="{E5636C6F-1A02-4B1E-8E8A-001EE9D3C3BC}" srcOrd="0" destOrd="0" presId="urn:microsoft.com/office/officeart/2005/8/layout/vList2"/>
    <dgm:cxn modelId="{7E122650-414B-4664-B7D8-7825270C34B6}" srcId="{D06B40FD-C1E8-452E-865E-E53FC5B74C33}" destId="{C05B68A0-6E95-42FD-B70C-039E7421A96B}" srcOrd="1" destOrd="0" parTransId="{C18F6CD8-5313-47A5-B574-F00306C811F8}" sibTransId="{F8A4E81D-6D07-45EB-9B1E-41AA1D14B182}"/>
    <dgm:cxn modelId="{DBC8806D-F348-4C46-B60C-7C3A30C0332C}" type="presOf" srcId="{B6F4F268-69FD-4F4B-A478-3FF19C59CF1A}" destId="{FF14DBAE-F3A4-4616-A075-5373FE90E15C}" srcOrd="0" destOrd="0" presId="urn:microsoft.com/office/officeart/2005/8/layout/vList2"/>
    <dgm:cxn modelId="{CD48B135-DB13-4E18-A989-429290E88FF7}" type="presOf" srcId="{5CE9EDE1-6888-40F6-8A7B-2266929BD9AA}" destId="{03AFFE02-852B-4294-B041-FC1B62EFF5C4}" srcOrd="0" destOrd="0" presId="urn:microsoft.com/office/officeart/2005/8/layout/vList2"/>
    <dgm:cxn modelId="{27940CC8-5945-4363-902E-076F0CE9A438}" type="presOf" srcId="{ABECF377-1BEA-48D0-8F71-140ECC62629F}" destId="{D2A23CB2-C509-4606-BABE-298391C3F169}" srcOrd="0" destOrd="0" presId="urn:microsoft.com/office/officeart/2005/8/layout/vList2"/>
    <dgm:cxn modelId="{783D1AF0-2883-4059-BFC9-3F3AA1487E5D}" srcId="{D06B40FD-C1E8-452E-865E-E53FC5B74C33}" destId="{444FBBDF-9957-4CB8-9CE6-91C175BDBF08}" srcOrd="5" destOrd="0" parTransId="{F0CFA650-CDD7-41A7-AD80-C7DAD28BA6D0}" sibTransId="{73DBE47F-4CD8-47B7-A586-F84B2A6D5051}"/>
    <dgm:cxn modelId="{1C34E14C-6770-4E98-ABF2-02920CBF64CD}" srcId="{D06B40FD-C1E8-452E-865E-E53FC5B74C33}" destId="{5CE9EDE1-6888-40F6-8A7B-2266929BD9AA}" srcOrd="4" destOrd="0" parTransId="{9A21BCED-C81C-4BBD-AF99-5BAB273636DC}" sibTransId="{6C4D52B6-FEE2-42DF-83EF-FDA2DF1BC18F}"/>
    <dgm:cxn modelId="{C9458484-FF16-4EA4-987A-AFAE7EE34B10}" type="presOf" srcId="{C05B68A0-6E95-42FD-B70C-039E7421A96B}" destId="{CFC4C93E-FC66-4511-9C8A-51395199375C}" srcOrd="0" destOrd="0" presId="urn:microsoft.com/office/officeart/2005/8/layout/vList2"/>
    <dgm:cxn modelId="{E77221A7-6761-4081-8E52-0970365A8FD3}" type="presOf" srcId="{EE603A9B-6891-4F6A-B5EB-EAA719F61867}" destId="{0F9E17BC-D39C-48ED-9C45-D4BAF1E2CA25}" srcOrd="0" destOrd="0" presId="urn:microsoft.com/office/officeart/2005/8/layout/vList2"/>
    <dgm:cxn modelId="{49139EC2-084F-4E26-B7E6-D369CBB05563}" type="presParOf" srcId="{1DDC9187-1AED-4DDE-A4E7-692E4FDCB405}" destId="{0F9E17BC-D39C-48ED-9C45-D4BAF1E2CA25}" srcOrd="0" destOrd="0" presId="urn:microsoft.com/office/officeart/2005/8/layout/vList2"/>
    <dgm:cxn modelId="{2596E4FF-BB9F-409F-BF87-9CD84D170D8D}" type="presParOf" srcId="{1DDC9187-1AED-4DDE-A4E7-692E4FDCB405}" destId="{4B81C37C-460B-4011-8096-A3B84CAE6C9A}" srcOrd="1" destOrd="0" presId="urn:microsoft.com/office/officeart/2005/8/layout/vList2"/>
    <dgm:cxn modelId="{D74257B5-A741-49E9-9D10-6AF36EC17556}" type="presParOf" srcId="{1DDC9187-1AED-4DDE-A4E7-692E4FDCB405}" destId="{CFC4C93E-FC66-4511-9C8A-51395199375C}" srcOrd="2" destOrd="0" presId="urn:microsoft.com/office/officeart/2005/8/layout/vList2"/>
    <dgm:cxn modelId="{4B721F2F-4DC5-4ED5-B4E9-CFB6ADC57015}" type="presParOf" srcId="{1DDC9187-1AED-4DDE-A4E7-692E4FDCB405}" destId="{5A8FCD46-6D62-4FF5-BA52-89CB4E7142CB}" srcOrd="3" destOrd="0" presId="urn:microsoft.com/office/officeart/2005/8/layout/vList2"/>
    <dgm:cxn modelId="{AAC6D3ED-D034-4807-844E-DE6308870578}" type="presParOf" srcId="{1DDC9187-1AED-4DDE-A4E7-692E4FDCB405}" destId="{FF14DBAE-F3A4-4616-A075-5373FE90E15C}" srcOrd="4" destOrd="0" presId="urn:microsoft.com/office/officeart/2005/8/layout/vList2"/>
    <dgm:cxn modelId="{F5AC34D6-DECD-4CDA-9ACE-AFA6FB769D46}" type="presParOf" srcId="{1DDC9187-1AED-4DDE-A4E7-692E4FDCB405}" destId="{4CC23B47-81A6-4FE8-BA84-25A5B5C50F53}" srcOrd="5" destOrd="0" presId="urn:microsoft.com/office/officeart/2005/8/layout/vList2"/>
    <dgm:cxn modelId="{43C6759B-F211-461F-BE85-FC0FC2B916FA}" type="presParOf" srcId="{1DDC9187-1AED-4DDE-A4E7-692E4FDCB405}" destId="{D2A23CB2-C509-4606-BABE-298391C3F169}" srcOrd="6" destOrd="0" presId="urn:microsoft.com/office/officeart/2005/8/layout/vList2"/>
    <dgm:cxn modelId="{9B8BD2F7-615A-450E-8C07-5FBE94D39921}" type="presParOf" srcId="{1DDC9187-1AED-4DDE-A4E7-692E4FDCB405}" destId="{2C6917B2-2D9D-4156-AD77-232DDC4ABCAA}" srcOrd="7" destOrd="0" presId="urn:microsoft.com/office/officeart/2005/8/layout/vList2"/>
    <dgm:cxn modelId="{4FC8B116-A97C-48F2-81A0-E99716B8BED4}" type="presParOf" srcId="{1DDC9187-1AED-4DDE-A4E7-692E4FDCB405}" destId="{03AFFE02-852B-4294-B041-FC1B62EFF5C4}" srcOrd="8" destOrd="0" presId="urn:microsoft.com/office/officeart/2005/8/layout/vList2"/>
    <dgm:cxn modelId="{8AE4FDA2-5478-4B2E-BE94-EA9249D82DD3}" type="presParOf" srcId="{1DDC9187-1AED-4DDE-A4E7-692E4FDCB405}" destId="{B1EAEC3E-0A61-4709-A89E-7A8018458E4D}" srcOrd="9" destOrd="0" presId="urn:microsoft.com/office/officeart/2005/8/layout/vList2"/>
    <dgm:cxn modelId="{AC1F53FC-048C-49C3-A46A-4F979F067D48}" type="presParOf" srcId="{1DDC9187-1AED-4DDE-A4E7-692E4FDCB405}" destId="{E5636C6F-1A02-4B1E-8E8A-001EE9D3C3B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6B40FD-C1E8-452E-865E-E53FC5B74C3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B6F4F268-69FD-4F4B-A478-3FF19C59CF1A}">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单例进程的三种实现方案</a:t>
          </a:r>
          <a:endParaRPr lang="zh-CN" altLang="en-US" sz="3200" b="0" dirty="0">
            <a:effectLst>
              <a:outerShdw blurRad="38100" dist="38100" dir="2700000" algn="tl">
                <a:srgbClr val="000000">
                  <a:alpha val="43137"/>
                </a:srgbClr>
              </a:outerShdw>
            </a:effectLst>
            <a:latin typeface="+mn-ea"/>
            <a:ea typeface="+mn-ea"/>
          </a:endParaRPr>
        </a:p>
      </dgm:t>
    </dgm:pt>
    <dgm:pt modelId="{2FF611B4-A42C-407F-86BF-8CAC33525F7F}" type="par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6B3DA7B9-8933-4A7F-A248-D962A4C46B79}" type="sib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ABECF377-1BEA-48D0-8F71-140ECC62629F}">
      <dgm:prSet custT="1">
        <dgm:style>
          <a:lnRef idx="1">
            <a:schemeClr val="accent1"/>
          </a:lnRef>
          <a:fillRef idx="2">
            <a:schemeClr val="accent1"/>
          </a:fillRef>
          <a:effectRef idx="1">
            <a:schemeClr val="accent1"/>
          </a:effectRef>
          <a:fontRef idx="minor">
            <a:schemeClr val="dk1"/>
          </a:fontRef>
        </dgm:style>
      </dgm:prSet>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框架</a:t>
          </a:r>
          <a:endParaRPr lang="zh-CN" altLang="en-US" sz="3200" b="0" dirty="0">
            <a:effectLst>
              <a:outerShdw blurRad="38100" dist="38100" dir="2700000" algn="tl">
                <a:srgbClr val="000000">
                  <a:alpha val="43137"/>
                </a:srgbClr>
              </a:outerShdw>
            </a:effectLst>
            <a:latin typeface="+mn-ea"/>
            <a:ea typeface="+mn-ea"/>
          </a:endParaRPr>
        </a:p>
      </dgm:t>
    </dgm:pt>
    <dgm:pt modelId="{3895C3DB-7358-44BE-BB47-6A335282EF4A}" type="parTrans" cxnId="{0B495ECA-5F41-40A0-98EC-309CEED4018B}">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B1A7AA2C-DA5D-4F6F-B4F4-EFB21EFCB962}" type="sibTrans" cxnId="{0B495ECA-5F41-40A0-98EC-309CEED4018B}">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44FBBDF-9957-4CB8-9CE6-91C175BDBF08}">
      <dgm:prSet custT="1"/>
      <dgm:spPr/>
      <dgm:t>
        <a:bodyPr/>
        <a:lstStyle/>
        <a:p>
          <a:pPr algn="ctr" rtl="0"/>
          <a:r>
            <a:rPr lang="en-US" altLang="zh-CN" sz="3200" b="0" dirty="0" smtClean="0">
              <a:effectLst>
                <a:outerShdw blurRad="38100" dist="38100" dir="2700000" algn="tl">
                  <a:srgbClr val="000000">
                    <a:alpha val="43137"/>
                  </a:srgbClr>
                </a:outerShdw>
              </a:effectLst>
              <a:latin typeface="+mn-ea"/>
              <a:ea typeface="+mn-ea"/>
            </a:rPr>
            <a:t>BUG</a:t>
          </a:r>
          <a:r>
            <a:rPr lang="zh-CN" altLang="en-US" sz="3200" b="0" dirty="0" smtClean="0">
              <a:effectLst>
                <a:outerShdw blurRad="38100" dist="38100" dir="2700000" algn="tl">
                  <a:srgbClr val="000000">
                    <a:alpha val="43137"/>
                  </a:srgbClr>
                </a:outerShdw>
              </a:effectLst>
              <a:latin typeface="+mn-ea"/>
              <a:ea typeface="+mn-ea"/>
            </a:rPr>
            <a:t>库中问题分析</a:t>
          </a:r>
          <a:endParaRPr lang="zh-CN" altLang="en-US" sz="3200" b="0" dirty="0">
            <a:effectLst>
              <a:outerShdw blurRad="38100" dist="38100" dir="2700000" algn="tl">
                <a:srgbClr val="000000">
                  <a:alpha val="43137"/>
                </a:srgbClr>
              </a:outerShdw>
            </a:effectLst>
            <a:latin typeface="+mn-ea"/>
            <a:ea typeface="+mn-ea"/>
          </a:endParaRPr>
        </a:p>
      </dgm:t>
    </dgm:pt>
    <dgm:pt modelId="{F0CFA650-CDD7-41A7-AD80-C7DAD28BA6D0}" type="parTrans" cxnId="{783D1AF0-2883-4059-BFC9-3F3AA1487E5D}">
      <dgm:prSet/>
      <dgm:spPr/>
      <dgm:t>
        <a:bodyPr/>
        <a:lstStyle/>
        <a:p>
          <a:endParaRPr lang="zh-CN" altLang="en-US" sz="3200">
            <a:latin typeface="+mn-ea"/>
            <a:ea typeface="+mn-ea"/>
          </a:endParaRPr>
        </a:p>
      </dgm:t>
    </dgm:pt>
    <dgm:pt modelId="{73DBE47F-4CD8-47B7-A586-F84B2A6D5051}" type="sibTrans" cxnId="{783D1AF0-2883-4059-BFC9-3F3AA1487E5D}">
      <dgm:prSet/>
      <dgm:spPr/>
      <dgm:t>
        <a:bodyPr/>
        <a:lstStyle/>
        <a:p>
          <a:endParaRPr lang="zh-CN" altLang="en-US" sz="3200">
            <a:latin typeface="+mn-ea"/>
            <a:ea typeface="+mn-ea"/>
          </a:endParaRPr>
        </a:p>
      </dgm:t>
    </dgm:pt>
    <dgm:pt modelId="{C05B68A0-6E95-42FD-B70C-039E7421A96B}">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单例进程的应用</a:t>
          </a:r>
          <a:endParaRPr lang="zh-CN" altLang="en-US" sz="3200" b="0" dirty="0">
            <a:effectLst>
              <a:outerShdw blurRad="38100" dist="38100" dir="2700000" algn="tl">
                <a:srgbClr val="000000">
                  <a:alpha val="43137"/>
                </a:srgbClr>
              </a:outerShdw>
            </a:effectLst>
            <a:latin typeface="+mn-ea"/>
            <a:ea typeface="+mn-ea"/>
          </a:endParaRPr>
        </a:p>
      </dgm:t>
    </dgm:pt>
    <dgm:pt modelId="{C18F6CD8-5313-47A5-B574-F00306C811F8}" type="parTrans" cxnId="{7E122650-414B-4664-B7D8-7825270C34B6}">
      <dgm:prSet/>
      <dgm:spPr/>
      <dgm:t>
        <a:bodyPr/>
        <a:lstStyle/>
        <a:p>
          <a:endParaRPr lang="zh-CN" altLang="en-US" sz="3200">
            <a:latin typeface="+mn-ea"/>
            <a:ea typeface="+mn-ea"/>
          </a:endParaRPr>
        </a:p>
      </dgm:t>
    </dgm:pt>
    <dgm:pt modelId="{F8A4E81D-6D07-45EB-9B1E-41AA1D14B182}" type="sibTrans" cxnId="{7E122650-414B-4664-B7D8-7825270C34B6}">
      <dgm:prSet/>
      <dgm:spPr/>
      <dgm:t>
        <a:bodyPr/>
        <a:lstStyle/>
        <a:p>
          <a:endParaRPr lang="zh-CN" altLang="en-US" sz="3200">
            <a:latin typeface="+mn-ea"/>
            <a:ea typeface="+mn-ea"/>
          </a:endParaRPr>
        </a:p>
      </dgm:t>
    </dgm:pt>
    <dgm:pt modelId="{5CE9EDE1-6888-40F6-8A7B-2266929BD9AA}">
      <dgm:prSet custT="1">
        <dgm:style>
          <a:lnRef idx="1">
            <a:schemeClr val="accent1"/>
          </a:lnRef>
          <a:fillRef idx="2">
            <a:schemeClr val="accent1"/>
          </a:fillRef>
          <a:effectRef idx="1">
            <a:schemeClr val="accent1"/>
          </a:effectRef>
          <a:fontRef idx="minor">
            <a:schemeClr val="dk1"/>
          </a:fontRef>
        </dgm:style>
      </dgm:prSet>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应用</a:t>
          </a:r>
          <a:endParaRPr lang="zh-CN" altLang="en-US" sz="3200" b="0" dirty="0">
            <a:effectLst>
              <a:outerShdw blurRad="38100" dist="38100" dir="2700000" algn="tl">
                <a:srgbClr val="000000">
                  <a:alpha val="43137"/>
                </a:srgbClr>
              </a:outerShdw>
            </a:effectLst>
            <a:latin typeface="+mn-ea"/>
            <a:ea typeface="+mn-ea"/>
          </a:endParaRPr>
        </a:p>
      </dgm:t>
    </dgm:pt>
    <dgm:pt modelId="{9A21BCED-C81C-4BBD-AF99-5BAB273636DC}" type="parTrans" cxnId="{1C34E14C-6770-4E98-ABF2-02920CBF64CD}">
      <dgm:prSet/>
      <dgm:spPr/>
      <dgm:t>
        <a:bodyPr/>
        <a:lstStyle/>
        <a:p>
          <a:endParaRPr lang="zh-CN" altLang="en-US" sz="3200">
            <a:latin typeface="+mn-ea"/>
            <a:ea typeface="+mn-ea"/>
          </a:endParaRPr>
        </a:p>
      </dgm:t>
    </dgm:pt>
    <dgm:pt modelId="{6C4D52B6-FEE2-42DF-83EF-FDA2DF1BC18F}" type="sibTrans" cxnId="{1C34E14C-6770-4E98-ABF2-02920CBF64CD}">
      <dgm:prSet/>
      <dgm:spPr/>
      <dgm:t>
        <a:bodyPr/>
        <a:lstStyle/>
        <a:p>
          <a:endParaRPr lang="zh-CN" altLang="en-US" sz="3200">
            <a:latin typeface="+mn-ea"/>
            <a:ea typeface="+mn-ea"/>
          </a:endParaRPr>
        </a:p>
      </dgm:t>
    </dgm:pt>
    <dgm:pt modelId="{1D14A640-B016-4A30-B312-E77F5F669AA1}">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项目需求</a:t>
          </a:r>
          <a:endParaRPr lang="zh-CN" altLang="en-US" sz="3200" b="0" dirty="0">
            <a:effectLst>
              <a:outerShdw blurRad="38100" dist="38100" dir="2700000" algn="tl">
                <a:srgbClr val="000000">
                  <a:alpha val="43137"/>
                </a:srgbClr>
              </a:outerShdw>
            </a:effectLst>
            <a:latin typeface="+mn-ea"/>
            <a:ea typeface="+mn-ea"/>
          </a:endParaRPr>
        </a:p>
      </dgm:t>
    </dgm:pt>
    <dgm:pt modelId="{C1A8FD34-E9AF-4852-8D05-16EA6D6EC94D}" type="sib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D2224F7-0F9E-41E5-8BFE-005B21E9341C}" type="par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1DDC9187-1AED-4DDE-A4E7-692E4FDCB405}" type="pres">
      <dgm:prSet presAssocID="{D06B40FD-C1E8-452E-865E-E53FC5B74C33}" presName="linear" presStyleCnt="0">
        <dgm:presLayoutVars>
          <dgm:animLvl val="lvl"/>
          <dgm:resizeHandles val="exact"/>
        </dgm:presLayoutVars>
      </dgm:prSet>
      <dgm:spPr/>
      <dgm:t>
        <a:bodyPr/>
        <a:lstStyle/>
        <a:p>
          <a:endParaRPr lang="zh-CN" altLang="en-US"/>
        </a:p>
      </dgm:t>
    </dgm:pt>
    <dgm:pt modelId="{F5259BDB-B916-4BD3-95DD-3B90BA850307}" type="pres">
      <dgm:prSet presAssocID="{1D14A640-B016-4A30-B312-E77F5F669AA1}" presName="parentText" presStyleLbl="node1" presStyleIdx="0" presStyleCnt="6" custLinFactY="-40572" custLinFactNeighborX="677" custLinFactNeighborY="-100000">
        <dgm:presLayoutVars>
          <dgm:chMax val="0"/>
          <dgm:bulletEnabled val="1"/>
        </dgm:presLayoutVars>
      </dgm:prSet>
      <dgm:spPr/>
      <dgm:t>
        <a:bodyPr/>
        <a:lstStyle/>
        <a:p>
          <a:endParaRPr lang="zh-CN" altLang="en-US"/>
        </a:p>
      </dgm:t>
    </dgm:pt>
    <dgm:pt modelId="{68594A26-6EB5-4C57-95D6-C87B58B31D93}" type="pres">
      <dgm:prSet presAssocID="{C1A8FD34-E9AF-4852-8D05-16EA6D6EC94D}" presName="spacer" presStyleCnt="0"/>
      <dgm:spPr/>
    </dgm:pt>
    <dgm:pt modelId="{CFC4C93E-FC66-4511-9C8A-51395199375C}" type="pres">
      <dgm:prSet presAssocID="{C05B68A0-6E95-42FD-B70C-039E7421A96B}" presName="parentText" presStyleLbl="node1" presStyleIdx="1" presStyleCnt="6" custLinFactY="2347" custLinFactNeighborY="100000">
        <dgm:presLayoutVars>
          <dgm:chMax val="0"/>
          <dgm:bulletEnabled val="1"/>
        </dgm:presLayoutVars>
      </dgm:prSet>
      <dgm:spPr/>
      <dgm:t>
        <a:bodyPr/>
        <a:lstStyle/>
        <a:p>
          <a:endParaRPr lang="zh-CN" altLang="en-US"/>
        </a:p>
      </dgm:t>
    </dgm:pt>
    <dgm:pt modelId="{5A8FCD46-6D62-4FF5-BA52-89CB4E7142CB}" type="pres">
      <dgm:prSet presAssocID="{F8A4E81D-6D07-45EB-9B1E-41AA1D14B182}" presName="spacer" presStyleCnt="0"/>
      <dgm:spPr/>
    </dgm:pt>
    <dgm:pt modelId="{FF14DBAE-F3A4-4616-A075-5373FE90E15C}" type="pres">
      <dgm:prSet presAssocID="{B6F4F268-69FD-4F4B-A478-3FF19C59CF1A}" presName="parentText" presStyleLbl="node1" presStyleIdx="2" presStyleCnt="6">
        <dgm:presLayoutVars>
          <dgm:chMax val="0"/>
          <dgm:bulletEnabled val="1"/>
        </dgm:presLayoutVars>
      </dgm:prSet>
      <dgm:spPr/>
      <dgm:t>
        <a:bodyPr/>
        <a:lstStyle/>
        <a:p>
          <a:endParaRPr lang="zh-CN" altLang="en-US"/>
        </a:p>
      </dgm:t>
    </dgm:pt>
    <dgm:pt modelId="{4CC23B47-81A6-4FE8-BA84-25A5B5C50F53}" type="pres">
      <dgm:prSet presAssocID="{6B3DA7B9-8933-4A7F-A248-D962A4C46B79}" presName="spacer" presStyleCnt="0"/>
      <dgm:spPr/>
    </dgm:pt>
    <dgm:pt modelId="{D2A23CB2-C509-4606-BABE-298391C3F169}" type="pres">
      <dgm:prSet presAssocID="{ABECF377-1BEA-48D0-8F71-140ECC62629F}" presName="parentText" presStyleLbl="node1" presStyleIdx="3" presStyleCnt="6">
        <dgm:presLayoutVars>
          <dgm:chMax val="0"/>
          <dgm:bulletEnabled val="1"/>
        </dgm:presLayoutVars>
      </dgm:prSet>
      <dgm:spPr/>
      <dgm:t>
        <a:bodyPr/>
        <a:lstStyle/>
        <a:p>
          <a:endParaRPr lang="zh-CN" altLang="en-US"/>
        </a:p>
      </dgm:t>
    </dgm:pt>
    <dgm:pt modelId="{2C6917B2-2D9D-4156-AD77-232DDC4ABCAA}" type="pres">
      <dgm:prSet presAssocID="{B1A7AA2C-DA5D-4F6F-B4F4-EFB21EFCB962}" presName="spacer" presStyleCnt="0"/>
      <dgm:spPr/>
    </dgm:pt>
    <dgm:pt modelId="{03AFFE02-852B-4294-B041-FC1B62EFF5C4}" type="pres">
      <dgm:prSet presAssocID="{5CE9EDE1-6888-40F6-8A7B-2266929BD9AA}" presName="parentText" presStyleLbl="node1" presStyleIdx="4" presStyleCnt="6">
        <dgm:presLayoutVars>
          <dgm:chMax val="0"/>
          <dgm:bulletEnabled val="1"/>
        </dgm:presLayoutVars>
      </dgm:prSet>
      <dgm:spPr/>
      <dgm:t>
        <a:bodyPr/>
        <a:lstStyle/>
        <a:p>
          <a:endParaRPr lang="zh-CN" altLang="en-US"/>
        </a:p>
      </dgm:t>
    </dgm:pt>
    <dgm:pt modelId="{B1EAEC3E-0A61-4709-A89E-7A8018458E4D}" type="pres">
      <dgm:prSet presAssocID="{6C4D52B6-FEE2-42DF-83EF-FDA2DF1BC18F}" presName="spacer" presStyleCnt="0"/>
      <dgm:spPr/>
    </dgm:pt>
    <dgm:pt modelId="{E5636C6F-1A02-4B1E-8E8A-001EE9D3C3BC}" type="pres">
      <dgm:prSet presAssocID="{444FBBDF-9957-4CB8-9CE6-91C175BDBF08}" presName="parentText" presStyleLbl="node1" presStyleIdx="5" presStyleCnt="6">
        <dgm:presLayoutVars>
          <dgm:chMax val="0"/>
          <dgm:bulletEnabled val="1"/>
        </dgm:presLayoutVars>
      </dgm:prSet>
      <dgm:spPr/>
      <dgm:t>
        <a:bodyPr/>
        <a:lstStyle/>
        <a:p>
          <a:endParaRPr lang="zh-CN" altLang="en-US"/>
        </a:p>
      </dgm:t>
    </dgm:pt>
  </dgm:ptLst>
  <dgm:cxnLst>
    <dgm:cxn modelId="{0B495ECA-5F41-40A0-98EC-309CEED4018B}" srcId="{D06B40FD-C1E8-452E-865E-E53FC5B74C33}" destId="{ABECF377-1BEA-48D0-8F71-140ECC62629F}" srcOrd="3" destOrd="0" parTransId="{3895C3DB-7358-44BE-BB47-6A335282EF4A}" sibTransId="{B1A7AA2C-DA5D-4F6F-B4F4-EFB21EFCB962}"/>
    <dgm:cxn modelId="{4A53356F-AF46-43B7-A6D7-4E802BAB0DCB}" type="presOf" srcId="{ABECF377-1BEA-48D0-8F71-140ECC62629F}" destId="{D2A23CB2-C509-4606-BABE-298391C3F169}" srcOrd="0" destOrd="0" presId="urn:microsoft.com/office/officeart/2005/8/layout/vList2"/>
    <dgm:cxn modelId="{5A77462C-1D81-43D3-A4EE-15DD892B5B11}" srcId="{D06B40FD-C1E8-452E-865E-E53FC5B74C33}" destId="{B6F4F268-69FD-4F4B-A478-3FF19C59CF1A}" srcOrd="2" destOrd="0" parTransId="{2FF611B4-A42C-407F-86BF-8CAC33525F7F}" sibTransId="{6B3DA7B9-8933-4A7F-A248-D962A4C46B79}"/>
    <dgm:cxn modelId="{804AEDDB-1E49-4B65-82B8-F7B35466EE7F}" srcId="{D06B40FD-C1E8-452E-865E-E53FC5B74C33}" destId="{1D14A640-B016-4A30-B312-E77F5F669AA1}" srcOrd="0" destOrd="0" parTransId="{4D2224F7-0F9E-41E5-8BFE-005B21E9341C}" sibTransId="{C1A8FD34-E9AF-4852-8D05-16EA6D6EC94D}"/>
    <dgm:cxn modelId="{7E122650-414B-4664-B7D8-7825270C34B6}" srcId="{D06B40FD-C1E8-452E-865E-E53FC5B74C33}" destId="{C05B68A0-6E95-42FD-B70C-039E7421A96B}" srcOrd="1" destOrd="0" parTransId="{C18F6CD8-5313-47A5-B574-F00306C811F8}" sibTransId="{F8A4E81D-6D07-45EB-9B1E-41AA1D14B182}"/>
    <dgm:cxn modelId="{05F06725-3853-4C17-9246-8099BC379B9A}" type="presOf" srcId="{444FBBDF-9957-4CB8-9CE6-91C175BDBF08}" destId="{E5636C6F-1A02-4B1E-8E8A-001EE9D3C3BC}" srcOrd="0" destOrd="0" presId="urn:microsoft.com/office/officeart/2005/8/layout/vList2"/>
    <dgm:cxn modelId="{08B4DB6C-838F-4F61-B33F-5BB79700DEC7}" type="presOf" srcId="{5CE9EDE1-6888-40F6-8A7B-2266929BD9AA}" destId="{03AFFE02-852B-4294-B041-FC1B62EFF5C4}" srcOrd="0" destOrd="0" presId="urn:microsoft.com/office/officeart/2005/8/layout/vList2"/>
    <dgm:cxn modelId="{51386CC2-DC69-4FB2-A3EF-97E1F2343312}" type="presOf" srcId="{B6F4F268-69FD-4F4B-A478-3FF19C59CF1A}" destId="{FF14DBAE-F3A4-4616-A075-5373FE90E15C}" srcOrd="0" destOrd="0" presId="urn:microsoft.com/office/officeart/2005/8/layout/vList2"/>
    <dgm:cxn modelId="{9ACA26BA-8EFF-476D-A3FB-9A4F0EB34BC7}" type="presOf" srcId="{D06B40FD-C1E8-452E-865E-E53FC5B74C33}" destId="{1DDC9187-1AED-4DDE-A4E7-692E4FDCB405}" srcOrd="0" destOrd="0" presId="urn:microsoft.com/office/officeart/2005/8/layout/vList2"/>
    <dgm:cxn modelId="{3CEE8CB6-8ACB-485A-A623-C365855F1505}" type="presOf" srcId="{1D14A640-B016-4A30-B312-E77F5F669AA1}" destId="{F5259BDB-B916-4BD3-95DD-3B90BA850307}" srcOrd="0" destOrd="0" presId="urn:microsoft.com/office/officeart/2005/8/layout/vList2"/>
    <dgm:cxn modelId="{783D1AF0-2883-4059-BFC9-3F3AA1487E5D}" srcId="{D06B40FD-C1E8-452E-865E-E53FC5B74C33}" destId="{444FBBDF-9957-4CB8-9CE6-91C175BDBF08}" srcOrd="5" destOrd="0" parTransId="{F0CFA650-CDD7-41A7-AD80-C7DAD28BA6D0}" sibTransId="{73DBE47F-4CD8-47B7-A586-F84B2A6D5051}"/>
    <dgm:cxn modelId="{1756B920-04B2-490F-9B9A-D7E9F83BD566}" type="presOf" srcId="{C05B68A0-6E95-42FD-B70C-039E7421A96B}" destId="{CFC4C93E-FC66-4511-9C8A-51395199375C}" srcOrd="0" destOrd="0" presId="urn:microsoft.com/office/officeart/2005/8/layout/vList2"/>
    <dgm:cxn modelId="{1C34E14C-6770-4E98-ABF2-02920CBF64CD}" srcId="{D06B40FD-C1E8-452E-865E-E53FC5B74C33}" destId="{5CE9EDE1-6888-40F6-8A7B-2266929BD9AA}" srcOrd="4" destOrd="0" parTransId="{9A21BCED-C81C-4BBD-AF99-5BAB273636DC}" sibTransId="{6C4D52B6-FEE2-42DF-83EF-FDA2DF1BC18F}"/>
    <dgm:cxn modelId="{C2A0A22E-13B9-48B1-ABBE-8E4BF4BCF9E4}" type="presParOf" srcId="{1DDC9187-1AED-4DDE-A4E7-692E4FDCB405}" destId="{F5259BDB-B916-4BD3-95DD-3B90BA850307}" srcOrd="0" destOrd="0" presId="urn:microsoft.com/office/officeart/2005/8/layout/vList2"/>
    <dgm:cxn modelId="{E5F7424B-CE79-4BB9-B35D-03D73428D16D}" type="presParOf" srcId="{1DDC9187-1AED-4DDE-A4E7-692E4FDCB405}" destId="{68594A26-6EB5-4C57-95D6-C87B58B31D93}" srcOrd="1" destOrd="0" presId="urn:microsoft.com/office/officeart/2005/8/layout/vList2"/>
    <dgm:cxn modelId="{2589C1D9-7401-42AC-9B40-D152A5EC286F}" type="presParOf" srcId="{1DDC9187-1AED-4DDE-A4E7-692E4FDCB405}" destId="{CFC4C93E-FC66-4511-9C8A-51395199375C}" srcOrd="2" destOrd="0" presId="urn:microsoft.com/office/officeart/2005/8/layout/vList2"/>
    <dgm:cxn modelId="{4D7AD034-5E3D-48E8-A80D-2E9A09AEA7D0}" type="presParOf" srcId="{1DDC9187-1AED-4DDE-A4E7-692E4FDCB405}" destId="{5A8FCD46-6D62-4FF5-BA52-89CB4E7142CB}" srcOrd="3" destOrd="0" presId="urn:microsoft.com/office/officeart/2005/8/layout/vList2"/>
    <dgm:cxn modelId="{AC1405E9-F1D1-4F00-A1B9-3EBD996DB6DC}" type="presParOf" srcId="{1DDC9187-1AED-4DDE-A4E7-692E4FDCB405}" destId="{FF14DBAE-F3A4-4616-A075-5373FE90E15C}" srcOrd="4" destOrd="0" presId="urn:microsoft.com/office/officeart/2005/8/layout/vList2"/>
    <dgm:cxn modelId="{D883D9D2-A26C-4384-9952-74A2BF5158C9}" type="presParOf" srcId="{1DDC9187-1AED-4DDE-A4E7-692E4FDCB405}" destId="{4CC23B47-81A6-4FE8-BA84-25A5B5C50F53}" srcOrd="5" destOrd="0" presId="urn:microsoft.com/office/officeart/2005/8/layout/vList2"/>
    <dgm:cxn modelId="{56A7FD08-3455-48D4-AD62-0586C7716679}" type="presParOf" srcId="{1DDC9187-1AED-4DDE-A4E7-692E4FDCB405}" destId="{D2A23CB2-C509-4606-BABE-298391C3F169}" srcOrd="6" destOrd="0" presId="urn:microsoft.com/office/officeart/2005/8/layout/vList2"/>
    <dgm:cxn modelId="{F5B01BEA-6307-4F15-A061-7FB39D6241B3}" type="presParOf" srcId="{1DDC9187-1AED-4DDE-A4E7-692E4FDCB405}" destId="{2C6917B2-2D9D-4156-AD77-232DDC4ABCAA}" srcOrd="7" destOrd="0" presId="urn:microsoft.com/office/officeart/2005/8/layout/vList2"/>
    <dgm:cxn modelId="{9E246C7A-28EF-4B60-A132-5F7BF0DC9F3D}" type="presParOf" srcId="{1DDC9187-1AED-4DDE-A4E7-692E4FDCB405}" destId="{03AFFE02-852B-4294-B041-FC1B62EFF5C4}" srcOrd="8" destOrd="0" presId="urn:microsoft.com/office/officeart/2005/8/layout/vList2"/>
    <dgm:cxn modelId="{4AC75474-89DB-4BEA-841B-FE9848497E83}" type="presParOf" srcId="{1DDC9187-1AED-4DDE-A4E7-692E4FDCB405}" destId="{B1EAEC3E-0A61-4709-A89E-7A8018458E4D}" srcOrd="9" destOrd="0" presId="urn:microsoft.com/office/officeart/2005/8/layout/vList2"/>
    <dgm:cxn modelId="{83C1FB74-3892-4B55-9110-CE063E531F3A}" type="presParOf" srcId="{1DDC9187-1AED-4DDE-A4E7-692E4FDCB405}" destId="{E5636C6F-1A02-4B1E-8E8A-001EE9D3C3B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6B40FD-C1E8-452E-865E-E53FC5B74C3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B6F4F268-69FD-4F4B-A478-3FF19C59CF1A}">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单例进程的三种实现方案</a:t>
          </a:r>
          <a:endParaRPr lang="zh-CN" altLang="en-US" sz="3200" b="0" dirty="0">
            <a:effectLst>
              <a:outerShdw blurRad="38100" dist="38100" dir="2700000" algn="tl">
                <a:srgbClr val="000000">
                  <a:alpha val="43137"/>
                </a:srgbClr>
              </a:outerShdw>
            </a:effectLst>
            <a:latin typeface="+mn-ea"/>
            <a:ea typeface="+mn-ea"/>
          </a:endParaRPr>
        </a:p>
      </dgm:t>
    </dgm:pt>
    <dgm:pt modelId="{2FF611B4-A42C-407F-86BF-8CAC33525F7F}" type="par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6B3DA7B9-8933-4A7F-A248-D962A4C46B79}" type="sib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ABECF377-1BEA-48D0-8F71-140ECC62629F}">
      <dgm:prSet custT="1">
        <dgm:style>
          <a:lnRef idx="1">
            <a:schemeClr val="accent1"/>
          </a:lnRef>
          <a:fillRef idx="2">
            <a:schemeClr val="accent1"/>
          </a:fillRef>
          <a:effectRef idx="1">
            <a:schemeClr val="accent1"/>
          </a:effectRef>
          <a:fontRef idx="minor">
            <a:schemeClr val="dk1"/>
          </a:fontRef>
        </dgm:style>
      </dgm:prSet>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框架</a:t>
          </a:r>
          <a:endParaRPr lang="zh-CN" altLang="en-US" sz="3200" b="0" dirty="0">
            <a:effectLst>
              <a:outerShdw blurRad="38100" dist="38100" dir="2700000" algn="tl">
                <a:srgbClr val="000000">
                  <a:alpha val="43137"/>
                </a:srgbClr>
              </a:outerShdw>
            </a:effectLst>
            <a:latin typeface="+mn-ea"/>
            <a:ea typeface="+mn-ea"/>
          </a:endParaRPr>
        </a:p>
      </dgm:t>
    </dgm:pt>
    <dgm:pt modelId="{3895C3DB-7358-44BE-BB47-6A335282EF4A}" type="parTrans" cxnId="{0B495ECA-5F41-40A0-98EC-309CEED4018B}">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B1A7AA2C-DA5D-4F6F-B4F4-EFB21EFCB962}" type="sibTrans" cxnId="{0B495ECA-5F41-40A0-98EC-309CEED4018B}">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44FBBDF-9957-4CB8-9CE6-91C175BDBF08}">
      <dgm:prSet custT="1"/>
      <dgm:spPr/>
      <dgm:t>
        <a:bodyPr/>
        <a:lstStyle/>
        <a:p>
          <a:pPr algn="ctr" rtl="0"/>
          <a:r>
            <a:rPr lang="en-US" altLang="zh-CN" sz="3200" b="0" dirty="0" smtClean="0">
              <a:effectLst>
                <a:outerShdw blurRad="38100" dist="38100" dir="2700000" algn="tl">
                  <a:srgbClr val="000000">
                    <a:alpha val="43137"/>
                  </a:srgbClr>
                </a:outerShdw>
              </a:effectLst>
              <a:latin typeface="+mn-ea"/>
              <a:ea typeface="+mn-ea"/>
            </a:rPr>
            <a:t>BUG</a:t>
          </a:r>
          <a:r>
            <a:rPr lang="zh-CN" altLang="en-US" sz="3200" b="0" dirty="0" smtClean="0">
              <a:effectLst>
                <a:outerShdw blurRad="38100" dist="38100" dir="2700000" algn="tl">
                  <a:srgbClr val="000000">
                    <a:alpha val="43137"/>
                  </a:srgbClr>
                </a:outerShdw>
              </a:effectLst>
              <a:latin typeface="+mn-ea"/>
              <a:ea typeface="+mn-ea"/>
            </a:rPr>
            <a:t>库中问题分析</a:t>
          </a:r>
          <a:endParaRPr lang="zh-CN" altLang="en-US" sz="3200" b="0" dirty="0">
            <a:effectLst>
              <a:outerShdw blurRad="38100" dist="38100" dir="2700000" algn="tl">
                <a:srgbClr val="000000">
                  <a:alpha val="43137"/>
                </a:srgbClr>
              </a:outerShdw>
            </a:effectLst>
            <a:latin typeface="+mn-ea"/>
            <a:ea typeface="+mn-ea"/>
          </a:endParaRPr>
        </a:p>
      </dgm:t>
    </dgm:pt>
    <dgm:pt modelId="{F0CFA650-CDD7-41A7-AD80-C7DAD28BA6D0}" type="parTrans" cxnId="{783D1AF0-2883-4059-BFC9-3F3AA1487E5D}">
      <dgm:prSet/>
      <dgm:spPr/>
      <dgm:t>
        <a:bodyPr/>
        <a:lstStyle/>
        <a:p>
          <a:endParaRPr lang="zh-CN" altLang="en-US" sz="3200">
            <a:latin typeface="+mn-ea"/>
            <a:ea typeface="+mn-ea"/>
          </a:endParaRPr>
        </a:p>
      </dgm:t>
    </dgm:pt>
    <dgm:pt modelId="{73DBE47F-4CD8-47B7-A586-F84B2A6D5051}" type="sibTrans" cxnId="{783D1AF0-2883-4059-BFC9-3F3AA1487E5D}">
      <dgm:prSet/>
      <dgm:spPr/>
      <dgm:t>
        <a:bodyPr/>
        <a:lstStyle/>
        <a:p>
          <a:endParaRPr lang="zh-CN" altLang="en-US" sz="3200">
            <a:latin typeface="+mn-ea"/>
            <a:ea typeface="+mn-ea"/>
          </a:endParaRPr>
        </a:p>
      </dgm:t>
    </dgm:pt>
    <dgm:pt modelId="{C05B68A0-6E95-42FD-B70C-039E7421A96B}">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单例进程的应用</a:t>
          </a:r>
          <a:endParaRPr lang="zh-CN" altLang="en-US" sz="3200" b="0" dirty="0">
            <a:effectLst>
              <a:outerShdw blurRad="38100" dist="38100" dir="2700000" algn="tl">
                <a:srgbClr val="000000">
                  <a:alpha val="43137"/>
                </a:srgbClr>
              </a:outerShdw>
            </a:effectLst>
            <a:latin typeface="+mn-ea"/>
            <a:ea typeface="+mn-ea"/>
          </a:endParaRPr>
        </a:p>
      </dgm:t>
    </dgm:pt>
    <dgm:pt modelId="{C18F6CD8-5313-47A5-B574-F00306C811F8}" type="parTrans" cxnId="{7E122650-414B-4664-B7D8-7825270C34B6}">
      <dgm:prSet/>
      <dgm:spPr/>
      <dgm:t>
        <a:bodyPr/>
        <a:lstStyle/>
        <a:p>
          <a:endParaRPr lang="zh-CN" altLang="en-US" sz="3200">
            <a:latin typeface="+mn-ea"/>
            <a:ea typeface="+mn-ea"/>
          </a:endParaRPr>
        </a:p>
      </dgm:t>
    </dgm:pt>
    <dgm:pt modelId="{F8A4E81D-6D07-45EB-9B1E-41AA1D14B182}" type="sibTrans" cxnId="{7E122650-414B-4664-B7D8-7825270C34B6}">
      <dgm:prSet/>
      <dgm:spPr/>
      <dgm:t>
        <a:bodyPr/>
        <a:lstStyle/>
        <a:p>
          <a:endParaRPr lang="zh-CN" altLang="en-US" sz="3200">
            <a:latin typeface="+mn-ea"/>
            <a:ea typeface="+mn-ea"/>
          </a:endParaRPr>
        </a:p>
      </dgm:t>
    </dgm:pt>
    <dgm:pt modelId="{5CE9EDE1-6888-40F6-8A7B-2266929BD9AA}">
      <dgm:prSet custT="1">
        <dgm:style>
          <a:lnRef idx="1">
            <a:schemeClr val="accent1"/>
          </a:lnRef>
          <a:fillRef idx="2">
            <a:schemeClr val="accent1"/>
          </a:fillRef>
          <a:effectRef idx="1">
            <a:schemeClr val="accent1"/>
          </a:effectRef>
          <a:fontRef idx="minor">
            <a:schemeClr val="dk1"/>
          </a:fontRef>
        </dgm:style>
      </dgm:prSet>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应用</a:t>
          </a:r>
          <a:endParaRPr lang="zh-CN" altLang="en-US" sz="3200" b="0" dirty="0">
            <a:effectLst>
              <a:outerShdw blurRad="38100" dist="38100" dir="2700000" algn="tl">
                <a:srgbClr val="000000">
                  <a:alpha val="43137"/>
                </a:srgbClr>
              </a:outerShdw>
            </a:effectLst>
            <a:latin typeface="+mn-ea"/>
            <a:ea typeface="+mn-ea"/>
          </a:endParaRPr>
        </a:p>
      </dgm:t>
    </dgm:pt>
    <dgm:pt modelId="{9A21BCED-C81C-4BBD-AF99-5BAB273636DC}" type="parTrans" cxnId="{1C34E14C-6770-4E98-ABF2-02920CBF64CD}">
      <dgm:prSet/>
      <dgm:spPr/>
      <dgm:t>
        <a:bodyPr/>
        <a:lstStyle/>
        <a:p>
          <a:endParaRPr lang="zh-CN" altLang="en-US" sz="3200">
            <a:latin typeface="+mn-ea"/>
            <a:ea typeface="+mn-ea"/>
          </a:endParaRPr>
        </a:p>
      </dgm:t>
    </dgm:pt>
    <dgm:pt modelId="{6C4D52B6-FEE2-42DF-83EF-FDA2DF1BC18F}" type="sibTrans" cxnId="{1C34E14C-6770-4E98-ABF2-02920CBF64CD}">
      <dgm:prSet/>
      <dgm:spPr/>
      <dgm:t>
        <a:bodyPr/>
        <a:lstStyle/>
        <a:p>
          <a:endParaRPr lang="zh-CN" altLang="en-US" sz="3200">
            <a:latin typeface="+mn-ea"/>
            <a:ea typeface="+mn-ea"/>
          </a:endParaRPr>
        </a:p>
      </dgm:t>
    </dgm:pt>
    <dgm:pt modelId="{1D14A640-B016-4A30-B312-E77F5F669AA1}">
      <dgm:prSet custT="1">
        <dgm:style>
          <a:lnRef idx="1">
            <a:schemeClr val="accent1"/>
          </a:lnRef>
          <a:fillRef idx="2">
            <a:schemeClr val="accent1"/>
          </a:fillRef>
          <a:effectRef idx="1">
            <a:schemeClr val="accent1"/>
          </a:effectRef>
          <a:fontRef idx="minor">
            <a:schemeClr val="dk1"/>
          </a:fontRef>
        </dgm:style>
      </dgm:prSet>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项目需求</a:t>
          </a:r>
          <a:endParaRPr lang="zh-CN" altLang="en-US" sz="3200" b="0" dirty="0">
            <a:effectLst>
              <a:outerShdw blurRad="38100" dist="38100" dir="2700000" algn="tl">
                <a:srgbClr val="000000">
                  <a:alpha val="43137"/>
                </a:srgbClr>
              </a:outerShdw>
            </a:effectLst>
            <a:latin typeface="+mn-ea"/>
            <a:ea typeface="+mn-ea"/>
          </a:endParaRPr>
        </a:p>
      </dgm:t>
    </dgm:pt>
    <dgm:pt modelId="{C1A8FD34-E9AF-4852-8D05-16EA6D6EC94D}" type="sib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D2224F7-0F9E-41E5-8BFE-005B21E9341C}" type="par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1DDC9187-1AED-4DDE-A4E7-692E4FDCB405}" type="pres">
      <dgm:prSet presAssocID="{D06B40FD-C1E8-452E-865E-E53FC5B74C33}" presName="linear" presStyleCnt="0">
        <dgm:presLayoutVars>
          <dgm:animLvl val="lvl"/>
          <dgm:resizeHandles val="exact"/>
        </dgm:presLayoutVars>
      </dgm:prSet>
      <dgm:spPr/>
      <dgm:t>
        <a:bodyPr/>
        <a:lstStyle/>
        <a:p>
          <a:endParaRPr lang="zh-CN" altLang="en-US"/>
        </a:p>
      </dgm:t>
    </dgm:pt>
    <dgm:pt modelId="{F5259BDB-B916-4BD3-95DD-3B90BA850307}" type="pres">
      <dgm:prSet presAssocID="{1D14A640-B016-4A30-B312-E77F5F669AA1}" presName="parentText" presStyleLbl="node1" presStyleIdx="0" presStyleCnt="6" custLinFactY="-40572" custLinFactNeighborX="677" custLinFactNeighborY="-100000">
        <dgm:presLayoutVars>
          <dgm:chMax val="0"/>
          <dgm:bulletEnabled val="1"/>
        </dgm:presLayoutVars>
      </dgm:prSet>
      <dgm:spPr/>
      <dgm:t>
        <a:bodyPr/>
        <a:lstStyle/>
        <a:p>
          <a:endParaRPr lang="zh-CN" altLang="en-US"/>
        </a:p>
      </dgm:t>
    </dgm:pt>
    <dgm:pt modelId="{68594A26-6EB5-4C57-95D6-C87B58B31D93}" type="pres">
      <dgm:prSet presAssocID="{C1A8FD34-E9AF-4852-8D05-16EA6D6EC94D}" presName="spacer" presStyleCnt="0"/>
      <dgm:spPr/>
    </dgm:pt>
    <dgm:pt modelId="{CFC4C93E-FC66-4511-9C8A-51395199375C}" type="pres">
      <dgm:prSet presAssocID="{C05B68A0-6E95-42FD-B70C-039E7421A96B}" presName="parentText" presStyleLbl="node1" presStyleIdx="1" presStyleCnt="6" custLinFactY="2347" custLinFactNeighborY="100000">
        <dgm:presLayoutVars>
          <dgm:chMax val="0"/>
          <dgm:bulletEnabled val="1"/>
        </dgm:presLayoutVars>
      </dgm:prSet>
      <dgm:spPr/>
      <dgm:t>
        <a:bodyPr/>
        <a:lstStyle/>
        <a:p>
          <a:endParaRPr lang="zh-CN" altLang="en-US"/>
        </a:p>
      </dgm:t>
    </dgm:pt>
    <dgm:pt modelId="{5A8FCD46-6D62-4FF5-BA52-89CB4E7142CB}" type="pres">
      <dgm:prSet presAssocID="{F8A4E81D-6D07-45EB-9B1E-41AA1D14B182}" presName="spacer" presStyleCnt="0"/>
      <dgm:spPr/>
    </dgm:pt>
    <dgm:pt modelId="{FF14DBAE-F3A4-4616-A075-5373FE90E15C}" type="pres">
      <dgm:prSet presAssocID="{B6F4F268-69FD-4F4B-A478-3FF19C59CF1A}" presName="parentText" presStyleLbl="node1" presStyleIdx="2" presStyleCnt="6">
        <dgm:presLayoutVars>
          <dgm:chMax val="0"/>
          <dgm:bulletEnabled val="1"/>
        </dgm:presLayoutVars>
      </dgm:prSet>
      <dgm:spPr/>
      <dgm:t>
        <a:bodyPr/>
        <a:lstStyle/>
        <a:p>
          <a:endParaRPr lang="zh-CN" altLang="en-US"/>
        </a:p>
      </dgm:t>
    </dgm:pt>
    <dgm:pt modelId="{4CC23B47-81A6-4FE8-BA84-25A5B5C50F53}" type="pres">
      <dgm:prSet presAssocID="{6B3DA7B9-8933-4A7F-A248-D962A4C46B79}" presName="spacer" presStyleCnt="0"/>
      <dgm:spPr/>
    </dgm:pt>
    <dgm:pt modelId="{D2A23CB2-C509-4606-BABE-298391C3F169}" type="pres">
      <dgm:prSet presAssocID="{ABECF377-1BEA-48D0-8F71-140ECC62629F}" presName="parentText" presStyleLbl="node1" presStyleIdx="3" presStyleCnt="6">
        <dgm:presLayoutVars>
          <dgm:chMax val="0"/>
          <dgm:bulletEnabled val="1"/>
        </dgm:presLayoutVars>
      </dgm:prSet>
      <dgm:spPr/>
      <dgm:t>
        <a:bodyPr/>
        <a:lstStyle/>
        <a:p>
          <a:endParaRPr lang="zh-CN" altLang="en-US"/>
        </a:p>
      </dgm:t>
    </dgm:pt>
    <dgm:pt modelId="{2C6917B2-2D9D-4156-AD77-232DDC4ABCAA}" type="pres">
      <dgm:prSet presAssocID="{B1A7AA2C-DA5D-4F6F-B4F4-EFB21EFCB962}" presName="spacer" presStyleCnt="0"/>
      <dgm:spPr/>
    </dgm:pt>
    <dgm:pt modelId="{03AFFE02-852B-4294-B041-FC1B62EFF5C4}" type="pres">
      <dgm:prSet presAssocID="{5CE9EDE1-6888-40F6-8A7B-2266929BD9AA}" presName="parentText" presStyleLbl="node1" presStyleIdx="4" presStyleCnt="6">
        <dgm:presLayoutVars>
          <dgm:chMax val="0"/>
          <dgm:bulletEnabled val="1"/>
        </dgm:presLayoutVars>
      </dgm:prSet>
      <dgm:spPr/>
      <dgm:t>
        <a:bodyPr/>
        <a:lstStyle/>
        <a:p>
          <a:endParaRPr lang="zh-CN" altLang="en-US"/>
        </a:p>
      </dgm:t>
    </dgm:pt>
    <dgm:pt modelId="{B1EAEC3E-0A61-4709-A89E-7A8018458E4D}" type="pres">
      <dgm:prSet presAssocID="{6C4D52B6-FEE2-42DF-83EF-FDA2DF1BC18F}" presName="spacer" presStyleCnt="0"/>
      <dgm:spPr/>
    </dgm:pt>
    <dgm:pt modelId="{E5636C6F-1A02-4B1E-8E8A-001EE9D3C3BC}" type="pres">
      <dgm:prSet presAssocID="{444FBBDF-9957-4CB8-9CE6-91C175BDBF08}" presName="parentText" presStyleLbl="node1" presStyleIdx="5" presStyleCnt="6">
        <dgm:presLayoutVars>
          <dgm:chMax val="0"/>
          <dgm:bulletEnabled val="1"/>
        </dgm:presLayoutVars>
      </dgm:prSet>
      <dgm:spPr/>
      <dgm:t>
        <a:bodyPr/>
        <a:lstStyle/>
        <a:p>
          <a:endParaRPr lang="zh-CN" altLang="en-US"/>
        </a:p>
      </dgm:t>
    </dgm:pt>
  </dgm:ptLst>
  <dgm:cxnLst>
    <dgm:cxn modelId="{0B495ECA-5F41-40A0-98EC-309CEED4018B}" srcId="{D06B40FD-C1E8-452E-865E-E53FC5B74C33}" destId="{ABECF377-1BEA-48D0-8F71-140ECC62629F}" srcOrd="3" destOrd="0" parTransId="{3895C3DB-7358-44BE-BB47-6A335282EF4A}" sibTransId="{B1A7AA2C-DA5D-4F6F-B4F4-EFB21EFCB962}"/>
    <dgm:cxn modelId="{5A77462C-1D81-43D3-A4EE-15DD892B5B11}" srcId="{D06B40FD-C1E8-452E-865E-E53FC5B74C33}" destId="{B6F4F268-69FD-4F4B-A478-3FF19C59CF1A}" srcOrd="2" destOrd="0" parTransId="{2FF611B4-A42C-407F-86BF-8CAC33525F7F}" sibTransId="{6B3DA7B9-8933-4A7F-A248-D962A4C46B79}"/>
    <dgm:cxn modelId="{63EF9891-2E58-4C01-AA29-1D453425C279}" type="presOf" srcId="{B6F4F268-69FD-4F4B-A478-3FF19C59CF1A}" destId="{FF14DBAE-F3A4-4616-A075-5373FE90E15C}" srcOrd="0" destOrd="0" presId="urn:microsoft.com/office/officeart/2005/8/layout/vList2"/>
    <dgm:cxn modelId="{804AEDDB-1E49-4B65-82B8-F7B35466EE7F}" srcId="{D06B40FD-C1E8-452E-865E-E53FC5B74C33}" destId="{1D14A640-B016-4A30-B312-E77F5F669AA1}" srcOrd="0" destOrd="0" parTransId="{4D2224F7-0F9E-41E5-8BFE-005B21E9341C}" sibTransId="{C1A8FD34-E9AF-4852-8D05-16EA6D6EC94D}"/>
    <dgm:cxn modelId="{AEA5036A-ACF8-4683-AA3C-22EFCFFA2A5D}" type="presOf" srcId="{D06B40FD-C1E8-452E-865E-E53FC5B74C33}" destId="{1DDC9187-1AED-4DDE-A4E7-692E4FDCB405}" srcOrd="0" destOrd="0" presId="urn:microsoft.com/office/officeart/2005/8/layout/vList2"/>
    <dgm:cxn modelId="{9524014B-A3ED-44D5-99E8-D5EF7104A99E}" type="presOf" srcId="{C05B68A0-6E95-42FD-B70C-039E7421A96B}" destId="{CFC4C93E-FC66-4511-9C8A-51395199375C}" srcOrd="0" destOrd="0" presId="urn:microsoft.com/office/officeart/2005/8/layout/vList2"/>
    <dgm:cxn modelId="{7E122650-414B-4664-B7D8-7825270C34B6}" srcId="{D06B40FD-C1E8-452E-865E-E53FC5B74C33}" destId="{C05B68A0-6E95-42FD-B70C-039E7421A96B}" srcOrd="1" destOrd="0" parTransId="{C18F6CD8-5313-47A5-B574-F00306C811F8}" sibTransId="{F8A4E81D-6D07-45EB-9B1E-41AA1D14B182}"/>
    <dgm:cxn modelId="{894A23F5-773D-41FA-9F7E-A6031BC5C8C5}" type="presOf" srcId="{1D14A640-B016-4A30-B312-E77F5F669AA1}" destId="{F5259BDB-B916-4BD3-95DD-3B90BA850307}" srcOrd="0" destOrd="0" presId="urn:microsoft.com/office/officeart/2005/8/layout/vList2"/>
    <dgm:cxn modelId="{9BFC585B-2AE9-4085-B11E-FA733D95025B}" type="presOf" srcId="{ABECF377-1BEA-48D0-8F71-140ECC62629F}" destId="{D2A23CB2-C509-4606-BABE-298391C3F169}" srcOrd="0" destOrd="0" presId="urn:microsoft.com/office/officeart/2005/8/layout/vList2"/>
    <dgm:cxn modelId="{54DF2810-618F-45EC-9995-7075BBF481F2}" type="presOf" srcId="{5CE9EDE1-6888-40F6-8A7B-2266929BD9AA}" destId="{03AFFE02-852B-4294-B041-FC1B62EFF5C4}" srcOrd="0" destOrd="0" presId="urn:microsoft.com/office/officeart/2005/8/layout/vList2"/>
    <dgm:cxn modelId="{783D1AF0-2883-4059-BFC9-3F3AA1487E5D}" srcId="{D06B40FD-C1E8-452E-865E-E53FC5B74C33}" destId="{444FBBDF-9957-4CB8-9CE6-91C175BDBF08}" srcOrd="5" destOrd="0" parTransId="{F0CFA650-CDD7-41A7-AD80-C7DAD28BA6D0}" sibTransId="{73DBE47F-4CD8-47B7-A586-F84B2A6D5051}"/>
    <dgm:cxn modelId="{1C34E14C-6770-4E98-ABF2-02920CBF64CD}" srcId="{D06B40FD-C1E8-452E-865E-E53FC5B74C33}" destId="{5CE9EDE1-6888-40F6-8A7B-2266929BD9AA}" srcOrd="4" destOrd="0" parTransId="{9A21BCED-C81C-4BBD-AF99-5BAB273636DC}" sibTransId="{6C4D52B6-FEE2-42DF-83EF-FDA2DF1BC18F}"/>
    <dgm:cxn modelId="{76B52F0B-5E6A-4494-AA84-B487146438B8}" type="presOf" srcId="{444FBBDF-9957-4CB8-9CE6-91C175BDBF08}" destId="{E5636C6F-1A02-4B1E-8E8A-001EE9D3C3BC}" srcOrd="0" destOrd="0" presId="urn:microsoft.com/office/officeart/2005/8/layout/vList2"/>
    <dgm:cxn modelId="{0C12BA25-3913-462D-87EB-93A76155B10D}" type="presParOf" srcId="{1DDC9187-1AED-4DDE-A4E7-692E4FDCB405}" destId="{F5259BDB-B916-4BD3-95DD-3B90BA850307}" srcOrd="0" destOrd="0" presId="urn:microsoft.com/office/officeart/2005/8/layout/vList2"/>
    <dgm:cxn modelId="{2B14E8E6-3A7D-46E2-BA91-CD51F4E58ADC}" type="presParOf" srcId="{1DDC9187-1AED-4DDE-A4E7-692E4FDCB405}" destId="{68594A26-6EB5-4C57-95D6-C87B58B31D93}" srcOrd="1" destOrd="0" presId="urn:microsoft.com/office/officeart/2005/8/layout/vList2"/>
    <dgm:cxn modelId="{FE68F88E-9FA6-4E7E-8DA8-C8A99AD4D6A0}" type="presParOf" srcId="{1DDC9187-1AED-4DDE-A4E7-692E4FDCB405}" destId="{CFC4C93E-FC66-4511-9C8A-51395199375C}" srcOrd="2" destOrd="0" presId="urn:microsoft.com/office/officeart/2005/8/layout/vList2"/>
    <dgm:cxn modelId="{74DEF18C-CFAD-4931-81B4-60A9D88C0A36}" type="presParOf" srcId="{1DDC9187-1AED-4DDE-A4E7-692E4FDCB405}" destId="{5A8FCD46-6D62-4FF5-BA52-89CB4E7142CB}" srcOrd="3" destOrd="0" presId="urn:microsoft.com/office/officeart/2005/8/layout/vList2"/>
    <dgm:cxn modelId="{6EA894D6-B445-4CEF-BA33-E0DAF59A0D71}" type="presParOf" srcId="{1DDC9187-1AED-4DDE-A4E7-692E4FDCB405}" destId="{FF14DBAE-F3A4-4616-A075-5373FE90E15C}" srcOrd="4" destOrd="0" presId="urn:microsoft.com/office/officeart/2005/8/layout/vList2"/>
    <dgm:cxn modelId="{EBF1F6E2-49E2-4CE9-8CB4-B07747AC43BA}" type="presParOf" srcId="{1DDC9187-1AED-4DDE-A4E7-692E4FDCB405}" destId="{4CC23B47-81A6-4FE8-BA84-25A5B5C50F53}" srcOrd="5" destOrd="0" presId="urn:microsoft.com/office/officeart/2005/8/layout/vList2"/>
    <dgm:cxn modelId="{D0CCC5B0-050B-42B4-96C9-F092DAEB9536}" type="presParOf" srcId="{1DDC9187-1AED-4DDE-A4E7-692E4FDCB405}" destId="{D2A23CB2-C509-4606-BABE-298391C3F169}" srcOrd="6" destOrd="0" presId="urn:microsoft.com/office/officeart/2005/8/layout/vList2"/>
    <dgm:cxn modelId="{C5CE036D-2CE6-4D6D-A19B-F7BEF93756E9}" type="presParOf" srcId="{1DDC9187-1AED-4DDE-A4E7-692E4FDCB405}" destId="{2C6917B2-2D9D-4156-AD77-232DDC4ABCAA}" srcOrd="7" destOrd="0" presId="urn:microsoft.com/office/officeart/2005/8/layout/vList2"/>
    <dgm:cxn modelId="{01E0392B-DEDD-4CFE-B4F9-06246D98657A}" type="presParOf" srcId="{1DDC9187-1AED-4DDE-A4E7-692E4FDCB405}" destId="{03AFFE02-852B-4294-B041-FC1B62EFF5C4}" srcOrd="8" destOrd="0" presId="urn:microsoft.com/office/officeart/2005/8/layout/vList2"/>
    <dgm:cxn modelId="{74E40149-DC20-4C21-8FE2-92CEABB34C87}" type="presParOf" srcId="{1DDC9187-1AED-4DDE-A4E7-692E4FDCB405}" destId="{B1EAEC3E-0A61-4709-A89E-7A8018458E4D}" srcOrd="9" destOrd="0" presId="urn:microsoft.com/office/officeart/2005/8/layout/vList2"/>
    <dgm:cxn modelId="{34A2AA84-82EC-4F74-8D0F-42AE580DE550}" type="presParOf" srcId="{1DDC9187-1AED-4DDE-A4E7-692E4FDCB405}" destId="{E5636C6F-1A02-4B1E-8E8A-001EE9D3C3B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6B40FD-C1E8-452E-865E-E53FC5B74C3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B6F4F268-69FD-4F4B-A478-3FF19C59CF1A}">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单例进程的三种实现方案</a:t>
          </a:r>
          <a:endParaRPr lang="zh-CN" altLang="en-US" sz="3200" b="0" dirty="0">
            <a:effectLst>
              <a:outerShdw blurRad="38100" dist="38100" dir="2700000" algn="tl">
                <a:srgbClr val="000000">
                  <a:alpha val="43137"/>
                </a:srgbClr>
              </a:outerShdw>
            </a:effectLst>
            <a:latin typeface="+mn-ea"/>
            <a:ea typeface="+mn-ea"/>
          </a:endParaRPr>
        </a:p>
      </dgm:t>
    </dgm:pt>
    <dgm:pt modelId="{2FF611B4-A42C-407F-86BF-8CAC33525F7F}" type="par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6B3DA7B9-8933-4A7F-A248-D962A4C46B79}" type="sib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ABECF377-1BEA-48D0-8F71-140ECC62629F}">
      <dgm:prSet custT="1">
        <dgm:style>
          <a:lnRef idx="1">
            <a:schemeClr val="accent1"/>
          </a:lnRef>
          <a:fillRef idx="2">
            <a:schemeClr val="accent1"/>
          </a:fillRef>
          <a:effectRef idx="1">
            <a:schemeClr val="accent1"/>
          </a:effectRef>
          <a:fontRef idx="minor">
            <a:schemeClr val="dk1"/>
          </a:fontRef>
        </dgm:style>
      </dgm:prSet>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框架</a:t>
          </a:r>
          <a:endParaRPr lang="zh-CN" altLang="en-US" sz="3200" b="0" dirty="0">
            <a:effectLst>
              <a:outerShdw blurRad="38100" dist="38100" dir="2700000" algn="tl">
                <a:srgbClr val="000000">
                  <a:alpha val="43137"/>
                </a:srgbClr>
              </a:outerShdw>
            </a:effectLst>
            <a:latin typeface="+mn-ea"/>
            <a:ea typeface="+mn-ea"/>
          </a:endParaRPr>
        </a:p>
      </dgm:t>
    </dgm:pt>
    <dgm:pt modelId="{3895C3DB-7358-44BE-BB47-6A335282EF4A}" type="parTrans" cxnId="{0B495ECA-5F41-40A0-98EC-309CEED4018B}">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B1A7AA2C-DA5D-4F6F-B4F4-EFB21EFCB962}" type="sibTrans" cxnId="{0B495ECA-5F41-40A0-98EC-309CEED4018B}">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44FBBDF-9957-4CB8-9CE6-91C175BDBF08}">
      <dgm:prSet custT="1"/>
      <dgm:spPr/>
      <dgm:t>
        <a:bodyPr/>
        <a:lstStyle/>
        <a:p>
          <a:pPr algn="ctr" rtl="0"/>
          <a:r>
            <a:rPr lang="en-US" altLang="zh-CN" sz="3200" b="0" dirty="0" smtClean="0">
              <a:effectLst>
                <a:outerShdw blurRad="38100" dist="38100" dir="2700000" algn="tl">
                  <a:srgbClr val="000000">
                    <a:alpha val="43137"/>
                  </a:srgbClr>
                </a:outerShdw>
              </a:effectLst>
              <a:latin typeface="+mn-ea"/>
              <a:ea typeface="+mn-ea"/>
            </a:rPr>
            <a:t>BUG</a:t>
          </a:r>
          <a:r>
            <a:rPr lang="zh-CN" altLang="en-US" sz="3200" b="0" dirty="0" smtClean="0">
              <a:effectLst>
                <a:outerShdw blurRad="38100" dist="38100" dir="2700000" algn="tl">
                  <a:srgbClr val="000000">
                    <a:alpha val="43137"/>
                  </a:srgbClr>
                </a:outerShdw>
              </a:effectLst>
              <a:latin typeface="+mn-ea"/>
              <a:ea typeface="+mn-ea"/>
            </a:rPr>
            <a:t>库中问题分析</a:t>
          </a:r>
          <a:endParaRPr lang="zh-CN" altLang="en-US" sz="3200" b="0" dirty="0">
            <a:effectLst>
              <a:outerShdw blurRad="38100" dist="38100" dir="2700000" algn="tl">
                <a:srgbClr val="000000">
                  <a:alpha val="43137"/>
                </a:srgbClr>
              </a:outerShdw>
            </a:effectLst>
            <a:latin typeface="+mn-ea"/>
            <a:ea typeface="+mn-ea"/>
          </a:endParaRPr>
        </a:p>
      </dgm:t>
    </dgm:pt>
    <dgm:pt modelId="{F0CFA650-CDD7-41A7-AD80-C7DAD28BA6D0}" type="parTrans" cxnId="{783D1AF0-2883-4059-BFC9-3F3AA1487E5D}">
      <dgm:prSet/>
      <dgm:spPr/>
      <dgm:t>
        <a:bodyPr/>
        <a:lstStyle/>
        <a:p>
          <a:endParaRPr lang="zh-CN" altLang="en-US" sz="3200">
            <a:latin typeface="+mn-ea"/>
            <a:ea typeface="+mn-ea"/>
          </a:endParaRPr>
        </a:p>
      </dgm:t>
    </dgm:pt>
    <dgm:pt modelId="{73DBE47F-4CD8-47B7-A586-F84B2A6D5051}" type="sibTrans" cxnId="{783D1AF0-2883-4059-BFC9-3F3AA1487E5D}">
      <dgm:prSet/>
      <dgm:spPr/>
      <dgm:t>
        <a:bodyPr/>
        <a:lstStyle/>
        <a:p>
          <a:endParaRPr lang="zh-CN" altLang="en-US" sz="3200">
            <a:latin typeface="+mn-ea"/>
            <a:ea typeface="+mn-ea"/>
          </a:endParaRPr>
        </a:p>
      </dgm:t>
    </dgm:pt>
    <dgm:pt modelId="{C05B68A0-6E95-42FD-B70C-039E7421A96B}">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单例进程的应用</a:t>
          </a:r>
          <a:endParaRPr lang="zh-CN" altLang="en-US" sz="3200" b="0" dirty="0">
            <a:effectLst>
              <a:outerShdw blurRad="38100" dist="38100" dir="2700000" algn="tl">
                <a:srgbClr val="000000">
                  <a:alpha val="43137"/>
                </a:srgbClr>
              </a:outerShdw>
            </a:effectLst>
            <a:latin typeface="+mn-ea"/>
            <a:ea typeface="+mn-ea"/>
          </a:endParaRPr>
        </a:p>
      </dgm:t>
    </dgm:pt>
    <dgm:pt modelId="{C18F6CD8-5313-47A5-B574-F00306C811F8}" type="parTrans" cxnId="{7E122650-414B-4664-B7D8-7825270C34B6}">
      <dgm:prSet/>
      <dgm:spPr/>
      <dgm:t>
        <a:bodyPr/>
        <a:lstStyle/>
        <a:p>
          <a:endParaRPr lang="zh-CN" altLang="en-US" sz="3200">
            <a:latin typeface="+mn-ea"/>
            <a:ea typeface="+mn-ea"/>
          </a:endParaRPr>
        </a:p>
      </dgm:t>
    </dgm:pt>
    <dgm:pt modelId="{F8A4E81D-6D07-45EB-9B1E-41AA1D14B182}" type="sibTrans" cxnId="{7E122650-414B-4664-B7D8-7825270C34B6}">
      <dgm:prSet/>
      <dgm:spPr/>
      <dgm:t>
        <a:bodyPr/>
        <a:lstStyle/>
        <a:p>
          <a:endParaRPr lang="zh-CN" altLang="en-US" sz="3200">
            <a:latin typeface="+mn-ea"/>
            <a:ea typeface="+mn-ea"/>
          </a:endParaRPr>
        </a:p>
      </dgm:t>
    </dgm:pt>
    <dgm:pt modelId="{5CE9EDE1-6888-40F6-8A7B-2266929BD9AA}">
      <dgm:prSet custT="1">
        <dgm:style>
          <a:lnRef idx="1">
            <a:schemeClr val="accent1"/>
          </a:lnRef>
          <a:fillRef idx="2">
            <a:schemeClr val="accent1"/>
          </a:fillRef>
          <a:effectRef idx="1">
            <a:schemeClr val="accent1"/>
          </a:effectRef>
          <a:fontRef idx="minor">
            <a:schemeClr val="dk1"/>
          </a:fontRef>
        </dgm:style>
      </dgm:prSet>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应用</a:t>
          </a:r>
          <a:endParaRPr lang="zh-CN" altLang="en-US" sz="3200" b="0" dirty="0">
            <a:effectLst>
              <a:outerShdw blurRad="38100" dist="38100" dir="2700000" algn="tl">
                <a:srgbClr val="000000">
                  <a:alpha val="43137"/>
                </a:srgbClr>
              </a:outerShdw>
            </a:effectLst>
            <a:latin typeface="+mn-ea"/>
            <a:ea typeface="+mn-ea"/>
          </a:endParaRPr>
        </a:p>
      </dgm:t>
    </dgm:pt>
    <dgm:pt modelId="{9A21BCED-C81C-4BBD-AF99-5BAB273636DC}" type="parTrans" cxnId="{1C34E14C-6770-4E98-ABF2-02920CBF64CD}">
      <dgm:prSet/>
      <dgm:spPr/>
      <dgm:t>
        <a:bodyPr/>
        <a:lstStyle/>
        <a:p>
          <a:endParaRPr lang="zh-CN" altLang="en-US" sz="3200">
            <a:latin typeface="+mn-ea"/>
            <a:ea typeface="+mn-ea"/>
          </a:endParaRPr>
        </a:p>
      </dgm:t>
    </dgm:pt>
    <dgm:pt modelId="{6C4D52B6-FEE2-42DF-83EF-FDA2DF1BC18F}" type="sibTrans" cxnId="{1C34E14C-6770-4E98-ABF2-02920CBF64CD}">
      <dgm:prSet/>
      <dgm:spPr/>
      <dgm:t>
        <a:bodyPr/>
        <a:lstStyle/>
        <a:p>
          <a:endParaRPr lang="zh-CN" altLang="en-US" sz="3200">
            <a:latin typeface="+mn-ea"/>
            <a:ea typeface="+mn-ea"/>
          </a:endParaRPr>
        </a:p>
      </dgm:t>
    </dgm:pt>
    <dgm:pt modelId="{1D14A640-B016-4A30-B312-E77F5F669AA1}">
      <dgm:prSet custT="1">
        <dgm:style>
          <a:lnRef idx="1">
            <a:schemeClr val="accent1"/>
          </a:lnRef>
          <a:fillRef idx="2">
            <a:schemeClr val="accent1"/>
          </a:fillRef>
          <a:effectRef idx="1">
            <a:schemeClr val="accent1"/>
          </a:effectRef>
          <a:fontRef idx="minor">
            <a:schemeClr val="dk1"/>
          </a:fontRef>
        </dgm:style>
      </dgm:prSet>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项目需求</a:t>
          </a:r>
          <a:endParaRPr lang="zh-CN" altLang="en-US" sz="3200" b="0" dirty="0">
            <a:effectLst>
              <a:outerShdw blurRad="38100" dist="38100" dir="2700000" algn="tl">
                <a:srgbClr val="000000">
                  <a:alpha val="43137"/>
                </a:srgbClr>
              </a:outerShdw>
            </a:effectLst>
            <a:latin typeface="+mn-ea"/>
            <a:ea typeface="+mn-ea"/>
          </a:endParaRPr>
        </a:p>
      </dgm:t>
    </dgm:pt>
    <dgm:pt modelId="{C1A8FD34-E9AF-4852-8D05-16EA6D6EC94D}" type="sib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D2224F7-0F9E-41E5-8BFE-005B21E9341C}" type="par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1DDC9187-1AED-4DDE-A4E7-692E4FDCB405}" type="pres">
      <dgm:prSet presAssocID="{D06B40FD-C1E8-452E-865E-E53FC5B74C33}" presName="linear" presStyleCnt="0">
        <dgm:presLayoutVars>
          <dgm:animLvl val="lvl"/>
          <dgm:resizeHandles val="exact"/>
        </dgm:presLayoutVars>
      </dgm:prSet>
      <dgm:spPr/>
      <dgm:t>
        <a:bodyPr/>
        <a:lstStyle/>
        <a:p>
          <a:endParaRPr lang="zh-CN" altLang="en-US"/>
        </a:p>
      </dgm:t>
    </dgm:pt>
    <dgm:pt modelId="{F5259BDB-B916-4BD3-95DD-3B90BA850307}" type="pres">
      <dgm:prSet presAssocID="{1D14A640-B016-4A30-B312-E77F5F669AA1}" presName="parentText" presStyleLbl="node1" presStyleIdx="0" presStyleCnt="6" custLinFactY="-40572" custLinFactNeighborX="677" custLinFactNeighborY="-100000">
        <dgm:presLayoutVars>
          <dgm:chMax val="0"/>
          <dgm:bulletEnabled val="1"/>
        </dgm:presLayoutVars>
      </dgm:prSet>
      <dgm:spPr/>
      <dgm:t>
        <a:bodyPr/>
        <a:lstStyle/>
        <a:p>
          <a:endParaRPr lang="zh-CN" altLang="en-US"/>
        </a:p>
      </dgm:t>
    </dgm:pt>
    <dgm:pt modelId="{68594A26-6EB5-4C57-95D6-C87B58B31D93}" type="pres">
      <dgm:prSet presAssocID="{C1A8FD34-E9AF-4852-8D05-16EA6D6EC94D}" presName="spacer" presStyleCnt="0"/>
      <dgm:spPr/>
    </dgm:pt>
    <dgm:pt modelId="{CFC4C93E-FC66-4511-9C8A-51395199375C}" type="pres">
      <dgm:prSet presAssocID="{C05B68A0-6E95-42FD-B70C-039E7421A96B}" presName="parentText" presStyleLbl="node1" presStyleIdx="1" presStyleCnt="6" custLinFactY="2347" custLinFactNeighborY="100000">
        <dgm:presLayoutVars>
          <dgm:chMax val="0"/>
          <dgm:bulletEnabled val="1"/>
        </dgm:presLayoutVars>
      </dgm:prSet>
      <dgm:spPr/>
      <dgm:t>
        <a:bodyPr/>
        <a:lstStyle/>
        <a:p>
          <a:endParaRPr lang="zh-CN" altLang="en-US"/>
        </a:p>
      </dgm:t>
    </dgm:pt>
    <dgm:pt modelId="{5A8FCD46-6D62-4FF5-BA52-89CB4E7142CB}" type="pres">
      <dgm:prSet presAssocID="{F8A4E81D-6D07-45EB-9B1E-41AA1D14B182}" presName="spacer" presStyleCnt="0"/>
      <dgm:spPr/>
    </dgm:pt>
    <dgm:pt modelId="{FF14DBAE-F3A4-4616-A075-5373FE90E15C}" type="pres">
      <dgm:prSet presAssocID="{B6F4F268-69FD-4F4B-A478-3FF19C59CF1A}" presName="parentText" presStyleLbl="node1" presStyleIdx="2" presStyleCnt="6">
        <dgm:presLayoutVars>
          <dgm:chMax val="0"/>
          <dgm:bulletEnabled val="1"/>
        </dgm:presLayoutVars>
      </dgm:prSet>
      <dgm:spPr/>
      <dgm:t>
        <a:bodyPr/>
        <a:lstStyle/>
        <a:p>
          <a:endParaRPr lang="zh-CN" altLang="en-US"/>
        </a:p>
      </dgm:t>
    </dgm:pt>
    <dgm:pt modelId="{4CC23B47-81A6-4FE8-BA84-25A5B5C50F53}" type="pres">
      <dgm:prSet presAssocID="{6B3DA7B9-8933-4A7F-A248-D962A4C46B79}" presName="spacer" presStyleCnt="0"/>
      <dgm:spPr/>
    </dgm:pt>
    <dgm:pt modelId="{D2A23CB2-C509-4606-BABE-298391C3F169}" type="pres">
      <dgm:prSet presAssocID="{ABECF377-1BEA-48D0-8F71-140ECC62629F}" presName="parentText" presStyleLbl="node1" presStyleIdx="3" presStyleCnt="6">
        <dgm:presLayoutVars>
          <dgm:chMax val="0"/>
          <dgm:bulletEnabled val="1"/>
        </dgm:presLayoutVars>
      </dgm:prSet>
      <dgm:spPr/>
      <dgm:t>
        <a:bodyPr/>
        <a:lstStyle/>
        <a:p>
          <a:endParaRPr lang="zh-CN" altLang="en-US"/>
        </a:p>
      </dgm:t>
    </dgm:pt>
    <dgm:pt modelId="{2C6917B2-2D9D-4156-AD77-232DDC4ABCAA}" type="pres">
      <dgm:prSet presAssocID="{B1A7AA2C-DA5D-4F6F-B4F4-EFB21EFCB962}" presName="spacer" presStyleCnt="0"/>
      <dgm:spPr/>
    </dgm:pt>
    <dgm:pt modelId="{03AFFE02-852B-4294-B041-FC1B62EFF5C4}" type="pres">
      <dgm:prSet presAssocID="{5CE9EDE1-6888-40F6-8A7B-2266929BD9AA}" presName="parentText" presStyleLbl="node1" presStyleIdx="4" presStyleCnt="6">
        <dgm:presLayoutVars>
          <dgm:chMax val="0"/>
          <dgm:bulletEnabled val="1"/>
        </dgm:presLayoutVars>
      </dgm:prSet>
      <dgm:spPr/>
      <dgm:t>
        <a:bodyPr/>
        <a:lstStyle/>
        <a:p>
          <a:endParaRPr lang="zh-CN" altLang="en-US"/>
        </a:p>
      </dgm:t>
    </dgm:pt>
    <dgm:pt modelId="{B1EAEC3E-0A61-4709-A89E-7A8018458E4D}" type="pres">
      <dgm:prSet presAssocID="{6C4D52B6-FEE2-42DF-83EF-FDA2DF1BC18F}" presName="spacer" presStyleCnt="0"/>
      <dgm:spPr/>
    </dgm:pt>
    <dgm:pt modelId="{E5636C6F-1A02-4B1E-8E8A-001EE9D3C3BC}" type="pres">
      <dgm:prSet presAssocID="{444FBBDF-9957-4CB8-9CE6-91C175BDBF08}" presName="parentText" presStyleLbl="node1" presStyleIdx="5" presStyleCnt="6">
        <dgm:presLayoutVars>
          <dgm:chMax val="0"/>
          <dgm:bulletEnabled val="1"/>
        </dgm:presLayoutVars>
      </dgm:prSet>
      <dgm:spPr/>
      <dgm:t>
        <a:bodyPr/>
        <a:lstStyle/>
        <a:p>
          <a:endParaRPr lang="zh-CN" altLang="en-US"/>
        </a:p>
      </dgm:t>
    </dgm:pt>
  </dgm:ptLst>
  <dgm:cxnLst>
    <dgm:cxn modelId="{0B495ECA-5F41-40A0-98EC-309CEED4018B}" srcId="{D06B40FD-C1E8-452E-865E-E53FC5B74C33}" destId="{ABECF377-1BEA-48D0-8F71-140ECC62629F}" srcOrd="3" destOrd="0" parTransId="{3895C3DB-7358-44BE-BB47-6A335282EF4A}" sibTransId="{B1A7AA2C-DA5D-4F6F-B4F4-EFB21EFCB962}"/>
    <dgm:cxn modelId="{5A77462C-1D81-43D3-A4EE-15DD892B5B11}" srcId="{D06B40FD-C1E8-452E-865E-E53FC5B74C33}" destId="{B6F4F268-69FD-4F4B-A478-3FF19C59CF1A}" srcOrd="2" destOrd="0" parTransId="{2FF611B4-A42C-407F-86BF-8CAC33525F7F}" sibTransId="{6B3DA7B9-8933-4A7F-A248-D962A4C46B79}"/>
    <dgm:cxn modelId="{804AEDDB-1E49-4B65-82B8-F7B35466EE7F}" srcId="{D06B40FD-C1E8-452E-865E-E53FC5B74C33}" destId="{1D14A640-B016-4A30-B312-E77F5F669AA1}" srcOrd="0" destOrd="0" parTransId="{4D2224F7-0F9E-41E5-8BFE-005B21E9341C}" sibTransId="{C1A8FD34-E9AF-4852-8D05-16EA6D6EC94D}"/>
    <dgm:cxn modelId="{88669502-D922-475F-92D3-9D5BFF584A27}" type="presOf" srcId="{5CE9EDE1-6888-40F6-8A7B-2266929BD9AA}" destId="{03AFFE02-852B-4294-B041-FC1B62EFF5C4}" srcOrd="0" destOrd="0" presId="urn:microsoft.com/office/officeart/2005/8/layout/vList2"/>
    <dgm:cxn modelId="{7E122650-414B-4664-B7D8-7825270C34B6}" srcId="{D06B40FD-C1E8-452E-865E-E53FC5B74C33}" destId="{C05B68A0-6E95-42FD-B70C-039E7421A96B}" srcOrd="1" destOrd="0" parTransId="{C18F6CD8-5313-47A5-B574-F00306C811F8}" sibTransId="{F8A4E81D-6D07-45EB-9B1E-41AA1D14B182}"/>
    <dgm:cxn modelId="{92C1BC8F-6539-4C6E-BA7C-9CBB27EB7267}" type="presOf" srcId="{B6F4F268-69FD-4F4B-A478-3FF19C59CF1A}" destId="{FF14DBAE-F3A4-4616-A075-5373FE90E15C}" srcOrd="0" destOrd="0" presId="urn:microsoft.com/office/officeart/2005/8/layout/vList2"/>
    <dgm:cxn modelId="{98BCB546-ED70-4BBA-BC14-57DEDEADA64B}" type="presOf" srcId="{C05B68A0-6E95-42FD-B70C-039E7421A96B}" destId="{CFC4C93E-FC66-4511-9C8A-51395199375C}" srcOrd="0" destOrd="0" presId="urn:microsoft.com/office/officeart/2005/8/layout/vList2"/>
    <dgm:cxn modelId="{82C6AEE7-6539-4CB5-AE5E-E9BA01E77EC0}" type="presOf" srcId="{1D14A640-B016-4A30-B312-E77F5F669AA1}" destId="{F5259BDB-B916-4BD3-95DD-3B90BA850307}" srcOrd="0" destOrd="0" presId="urn:microsoft.com/office/officeart/2005/8/layout/vList2"/>
    <dgm:cxn modelId="{FAD4026A-9B3D-4F86-975F-1B1286A3334E}" type="presOf" srcId="{D06B40FD-C1E8-452E-865E-E53FC5B74C33}" destId="{1DDC9187-1AED-4DDE-A4E7-692E4FDCB405}" srcOrd="0" destOrd="0" presId="urn:microsoft.com/office/officeart/2005/8/layout/vList2"/>
    <dgm:cxn modelId="{4D488BF9-9146-43B2-A9D6-B2D75DDE1463}" type="presOf" srcId="{444FBBDF-9957-4CB8-9CE6-91C175BDBF08}" destId="{E5636C6F-1A02-4B1E-8E8A-001EE9D3C3BC}" srcOrd="0" destOrd="0" presId="urn:microsoft.com/office/officeart/2005/8/layout/vList2"/>
    <dgm:cxn modelId="{783D1AF0-2883-4059-BFC9-3F3AA1487E5D}" srcId="{D06B40FD-C1E8-452E-865E-E53FC5B74C33}" destId="{444FBBDF-9957-4CB8-9CE6-91C175BDBF08}" srcOrd="5" destOrd="0" parTransId="{F0CFA650-CDD7-41A7-AD80-C7DAD28BA6D0}" sibTransId="{73DBE47F-4CD8-47B7-A586-F84B2A6D5051}"/>
    <dgm:cxn modelId="{75ED0A57-C0C7-4EEE-9E88-45A8199D5746}" type="presOf" srcId="{ABECF377-1BEA-48D0-8F71-140ECC62629F}" destId="{D2A23CB2-C509-4606-BABE-298391C3F169}" srcOrd="0" destOrd="0" presId="urn:microsoft.com/office/officeart/2005/8/layout/vList2"/>
    <dgm:cxn modelId="{1C34E14C-6770-4E98-ABF2-02920CBF64CD}" srcId="{D06B40FD-C1E8-452E-865E-E53FC5B74C33}" destId="{5CE9EDE1-6888-40F6-8A7B-2266929BD9AA}" srcOrd="4" destOrd="0" parTransId="{9A21BCED-C81C-4BBD-AF99-5BAB273636DC}" sibTransId="{6C4D52B6-FEE2-42DF-83EF-FDA2DF1BC18F}"/>
    <dgm:cxn modelId="{21EC9C27-D7C8-4419-8456-91A7BE2437C2}" type="presParOf" srcId="{1DDC9187-1AED-4DDE-A4E7-692E4FDCB405}" destId="{F5259BDB-B916-4BD3-95DD-3B90BA850307}" srcOrd="0" destOrd="0" presId="urn:microsoft.com/office/officeart/2005/8/layout/vList2"/>
    <dgm:cxn modelId="{862D2728-D709-4DB7-9F29-D267DE70794C}" type="presParOf" srcId="{1DDC9187-1AED-4DDE-A4E7-692E4FDCB405}" destId="{68594A26-6EB5-4C57-95D6-C87B58B31D93}" srcOrd="1" destOrd="0" presId="urn:microsoft.com/office/officeart/2005/8/layout/vList2"/>
    <dgm:cxn modelId="{77DD3749-5A3F-4831-BDC9-52DEE444A2A1}" type="presParOf" srcId="{1DDC9187-1AED-4DDE-A4E7-692E4FDCB405}" destId="{CFC4C93E-FC66-4511-9C8A-51395199375C}" srcOrd="2" destOrd="0" presId="urn:microsoft.com/office/officeart/2005/8/layout/vList2"/>
    <dgm:cxn modelId="{ACA9BBE8-3550-4204-AE0A-CD357F32D488}" type="presParOf" srcId="{1DDC9187-1AED-4DDE-A4E7-692E4FDCB405}" destId="{5A8FCD46-6D62-4FF5-BA52-89CB4E7142CB}" srcOrd="3" destOrd="0" presId="urn:microsoft.com/office/officeart/2005/8/layout/vList2"/>
    <dgm:cxn modelId="{3343B58C-CB82-4715-A965-979492892D68}" type="presParOf" srcId="{1DDC9187-1AED-4DDE-A4E7-692E4FDCB405}" destId="{FF14DBAE-F3A4-4616-A075-5373FE90E15C}" srcOrd="4" destOrd="0" presId="urn:microsoft.com/office/officeart/2005/8/layout/vList2"/>
    <dgm:cxn modelId="{E53040AD-6F7C-4DBE-98C5-0713D654425A}" type="presParOf" srcId="{1DDC9187-1AED-4DDE-A4E7-692E4FDCB405}" destId="{4CC23B47-81A6-4FE8-BA84-25A5B5C50F53}" srcOrd="5" destOrd="0" presId="urn:microsoft.com/office/officeart/2005/8/layout/vList2"/>
    <dgm:cxn modelId="{13DF8F15-20E5-4143-94B5-B413AC55C831}" type="presParOf" srcId="{1DDC9187-1AED-4DDE-A4E7-692E4FDCB405}" destId="{D2A23CB2-C509-4606-BABE-298391C3F169}" srcOrd="6" destOrd="0" presId="urn:microsoft.com/office/officeart/2005/8/layout/vList2"/>
    <dgm:cxn modelId="{CEC4FFAC-3E9F-4DAD-A081-EB239BEF37A8}" type="presParOf" srcId="{1DDC9187-1AED-4DDE-A4E7-692E4FDCB405}" destId="{2C6917B2-2D9D-4156-AD77-232DDC4ABCAA}" srcOrd="7" destOrd="0" presId="urn:microsoft.com/office/officeart/2005/8/layout/vList2"/>
    <dgm:cxn modelId="{B267401B-BED9-4552-B889-CF6ABC58EEE9}" type="presParOf" srcId="{1DDC9187-1AED-4DDE-A4E7-692E4FDCB405}" destId="{03AFFE02-852B-4294-B041-FC1B62EFF5C4}" srcOrd="8" destOrd="0" presId="urn:microsoft.com/office/officeart/2005/8/layout/vList2"/>
    <dgm:cxn modelId="{1A1DC144-07F2-427E-B8CA-EC5FA9357646}" type="presParOf" srcId="{1DDC9187-1AED-4DDE-A4E7-692E4FDCB405}" destId="{B1EAEC3E-0A61-4709-A89E-7A8018458E4D}" srcOrd="9" destOrd="0" presId="urn:microsoft.com/office/officeart/2005/8/layout/vList2"/>
    <dgm:cxn modelId="{4D75FD86-29EF-4F6A-855A-809402131849}" type="presParOf" srcId="{1DDC9187-1AED-4DDE-A4E7-692E4FDCB405}" destId="{E5636C6F-1A02-4B1E-8E8A-001EE9D3C3B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6B40FD-C1E8-452E-865E-E53FC5B74C3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B6F4F268-69FD-4F4B-A478-3FF19C59CF1A}">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单例进程的三种实现方案</a:t>
          </a:r>
          <a:endParaRPr lang="zh-CN" altLang="en-US" sz="3200" b="0" dirty="0">
            <a:effectLst>
              <a:outerShdw blurRad="38100" dist="38100" dir="2700000" algn="tl">
                <a:srgbClr val="000000">
                  <a:alpha val="43137"/>
                </a:srgbClr>
              </a:outerShdw>
            </a:effectLst>
            <a:latin typeface="+mn-ea"/>
            <a:ea typeface="+mn-ea"/>
          </a:endParaRPr>
        </a:p>
      </dgm:t>
    </dgm:pt>
    <dgm:pt modelId="{2FF611B4-A42C-407F-86BF-8CAC33525F7F}" type="par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6B3DA7B9-8933-4A7F-A248-D962A4C46B79}" type="sib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ABECF377-1BEA-48D0-8F71-140ECC62629F}">
      <dgm:prSet custT="1"/>
      <dgm:spPr>
        <a:solidFill>
          <a:schemeClr val="accent2"/>
        </a:solidFill>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框架</a:t>
          </a:r>
          <a:endParaRPr lang="zh-CN" altLang="en-US" sz="3200" b="0" dirty="0">
            <a:effectLst>
              <a:outerShdw blurRad="38100" dist="38100" dir="2700000" algn="tl">
                <a:srgbClr val="000000">
                  <a:alpha val="43137"/>
                </a:srgbClr>
              </a:outerShdw>
            </a:effectLst>
            <a:latin typeface="+mn-ea"/>
            <a:ea typeface="+mn-ea"/>
          </a:endParaRPr>
        </a:p>
      </dgm:t>
    </dgm:pt>
    <dgm:pt modelId="{3895C3DB-7358-44BE-BB47-6A335282EF4A}" type="parTrans" cxnId="{0B495ECA-5F41-40A0-98EC-309CEED4018B}">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B1A7AA2C-DA5D-4F6F-B4F4-EFB21EFCB962}" type="sibTrans" cxnId="{0B495ECA-5F41-40A0-98EC-309CEED4018B}">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44FBBDF-9957-4CB8-9CE6-91C175BDBF08}">
      <dgm:prSet custT="1"/>
      <dgm:spPr/>
      <dgm:t>
        <a:bodyPr/>
        <a:lstStyle/>
        <a:p>
          <a:pPr algn="ctr" rtl="0"/>
          <a:r>
            <a:rPr lang="en-US" altLang="zh-CN" sz="3200" b="0" dirty="0" smtClean="0">
              <a:effectLst>
                <a:outerShdw blurRad="38100" dist="38100" dir="2700000" algn="tl">
                  <a:srgbClr val="000000">
                    <a:alpha val="43137"/>
                  </a:srgbClr>
                </a:outerShdw>
              </a:effectLst>
              <a:latin typeface="+mn-ea"/>
              <a:ea typeface="+mn-ea"/>
            </a:rPr>
            <a:t>BUG</a:t>
          </a:r>
          <a:r>
            <a:rPr lang="zh-CN" altLang="en-US" sz="3200" b="0" dirty="0" smtClean="0">
              <a:effectLst>
                <a:outerShdw blurRad="38100" dist="38100" dir="2700000" algn="tl">
                  <a:srgbClr val="000000">
                    <a:alpha val="43137"/>
                  </a:srgbClr>
                </a:outerShdw>
              </a:effectLst>
              <a:latin typeface="+mn-ea"/>
              <a:ea typeface="+mn-ea"/>
            </a:rPr>
            <a:t>库中问题分析</a:t>
          </a:r>
          <a:endParaRPr lang="zh-CN" altLang="en-US" sz="3200" b="0" dirty="0">
            <a:effectLst>
              <a:outerShdw blurRad="38100" dist="38100" dir="2700000" algn="tl">
                <a:srgbClr val="000000">
                  <a:alpha val="43137"/>
                </a:srgbClr>
              </a:outerShdw>
            </a:effectLst>
            <a:latin typeface="+mn-ea"/>
            <a:ea typeface="+mn-ea"/>
          </a:endParaRPr>
        </a:p>
      </dgm:t>
    </dgm:pt>
    <dgm:pt modelId="{F0CFA650-CDD7-41A7-AD80-C7DAD28BA6D0}" type="parTrans" cxnId="{783D1AF0-2883-4059-BFC9-3F3AA1487E5D}">
      <dgm:prSet/>
      <dgm:spPr/>
      <dgm:t>
        <a:bodyPr/>
        <a:lstStyle/>
        <a:p>
          <a:endParaRPr lang="zh-CN" altLang="en-US" sz="3200">
            <a:latin typeface="+mn-ea"/>
            <a:ea typeface="+mn-ea"/>
          </a:endParaRPr>
        </a:p>
      </dgm:t>
    </dgm:pt>
    <dgm:pt modelId="{73DBE47F-4CD8-47B7-A586-F84B2A6D5051}" type="sibTrans" cxnId="{783D1AF0-2883-4059-BFC9-3F3AA1487E5D}">
      <dgm:prSet/>
      <dgm:spPr/>
      <dgm:t>
        <a:bodyPr/>
        <a:lstStyle/>
        <a:p>
          <a:endParaRPr lang="zh-CN" altLang="en-US" sz="3200">
            <a:latin typeface="+mn-ea"/>
            <a:ea typeface="+mn-ea"/>
          </a:endParaRPr>
        </a:p>
      </dgm:t>
    </dgm:pt>
    <dgm:pt modelId="{C05B68A0-6E95-42FD-B70C-039E7421A96B}">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单例进程的应用</a:t>
          </a:r>
          <a:endParaRPr lang="zh-CN" altLang="en-US" sz="3200" b="0" dirty="0">
            <a:effectLst>
              <a:outerShdw blurRad="38100" dist="38100" dir="2700000" algn="tl">
                <a:srgbClr val="000000">
                  <a:alpha val="43137"/>
                </a:srgbClr>
              </a:outerShdw>
            </a:effectLst>
            <a:latin typeface="+mn-ea"/>
            <a:ea typeface="+mn-ea"/>
          </a:endParaRPr>
        </a:p>
      </dgm:t>
    </dgm:pt>
    <dgm:pt modelId="{C18F6CD8-5313-47A5-B574-F00306C811F8}" type="parTrans" cxnId="{7E122650-414B-4664-B7D8-7825270C34B6}">
      <dgm:prSet/>
      <dgm:spPr/>
      <dgm:t>
        <a:bodyPr/>
        <a:lstStyle/>
        <a:p>
          <a:endParaRPr lang="zh-CN" altLang="en-US" sz="3200">
            <a:latin typeface="+mn-ea"/>
            <a:ea typeface="+mn-ea"/>
          </a:endParaRPr>
        </a:p>
      </dgm:t>
    </dgm:pt>
    <dgm:pt modelId="{F8A4E81D-6D07-45EB-9B1E-41AA1D14B182}" type="sibTrans" cxnId="{7E122650-414B-4664-B7D8-7825270C34B6}">
      <dgm:prSet/>
      <dgm:spPr/>
      <dgm:t>
        <a:bodyPr/>
        <a:lstStyle/>
        <a:p>
          <a:endParaRPr lang="zh-CN" altLang="en-US" sz="3200">
            <a:latin typeface="+mn-ea"/>
            <a:ea typeface="+mn-ea"/>
          </a:endParaRPr>
        </a:p>
      </dgm:t>
    </dgm:pt>
    <dgm:pt modelId="{5CE9EDE1-6888-40F6-8A7B-2266929BD9AA}">
      <dgm:prSet custT="1"/>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应用</a:t>
          </a:r>
          <a:endParaRPr lang="zh-CN" altLang="en-US" sz="3200" b="0" dirty="0">
            <a:effectLst>
              <a:outerShdw blurRad="38100" dist="38100" dir="2700000" algn="tl">
                <a:srgbClr val="000000">
                  <a:alpha val="43137"/>
                </a:srgbClr>
              </a:outerShdw>
            </a:effectLst>
            <a:latin typeface="+mn-ea"/>
            <a:ea typeface="+mn-ea"/>
          </a:endParaRPr>
        </a:p>
      </dgm:t>
    </dgm:pt>
    <dgm:pt modelId="{9A21BCED-C81C-4BBD-AF99-5BAB273636DC}" type="parTrans" cxnId="{1C34E14C-6770-4E98-ABF2-02920CBF64CD}">
      <dgm:prSet/>
      <dgm:spPr/>
      <dgm:t>
        <a:bodyPr/>
        <a:lstStyle/>
        <a:p>
          <a:endParaRPr lang="zh-CN" altLang="en-US" sz="3200">
            <a:latin typeface="+mn-ea"/>
            <a:ea typeface="+mn-ea"/>
          </a:endParaRPr>
        </a:p>
      </dgm:t>
    </dgm:pt>
    <dgm:pt modelId="{6C4D52B6-FEE2-42DF-83EF-FDA2DF1BC18F}" type="sibTrans" cxnId="{1C34E14C-6770-4E98-ABF2-02920CBF64CD}">
      <dgm:prSet/>
      <dgm:spPr/>
      <dgm:t>
        <a:bodyPr/>
        <a:lstStyle/>
        <a:p>
          <a:endParaRPr lang="zh-CN" altLang="en-US" sz="3200">
            <a:latin typeface="+mn-ea"/>
            <a:ea typeface="+mn-ea"/>
          </a:endParaRPr>
        </a:p>
      </dgm:t>
    </dgm:pt>
    <dgm:pt modelId="{1D14A640-B016-4A30-B312-E77F5F669AA1}">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项目需求</a:t>
          </a:r>
          <a:endParaRPr lang="zh-CN" altLang="en-US" sz="3200" b="0" dirty="0">
            <a:effectLst>
              <a:outerShdw blurRad="38100" dist="38100" dir="2700000" algn="tl">
                <a:srgbClr val="000000">
                  <a:alpha val="43137"/>
                </a:srgbClr>
              </a:outerShdw>
            </a:effectLst>
            <a:latin typeface="+mn-ea"/>
            <a:ea typeface="+mn-ea"/>
          </a:endParaRPr>
        </a:p>
      </dgm:t>
    </dgm:pt>
    <dgm:pt modelId="{C1A8FD34-E9AF-4852-8D05-16EA6D6EC94D}" type="sib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D2224F7-0F9E-41E5-8BFE-005B21E9341C}" type="par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1DDC9187-1AED-4DDE-A4E7-692E4FDCB405}" type="pres">
      <dgm:prSet presAssocID="{D06B40FD-C1E8-452E-865E-E53FC5B74C33}" presName="linear" presStyleCnt="0">
        <dgm:presLayoutVars>
          <dgm:animLvl val="lvl"/>
          <dgm:resizeHandles val="exact"/>
        </dgm:presLayoutVars>
      </dgm:prSet>
      <dgm:spPr/>
      <dgm:t>
        <a:bodyPr/>
        <a:lstStyle/>
        <a:p>
          <a:endParaRPr lang="zh-CN" altLang="en-US"/>
        </a:p>
      </dgm:t>
    </dgm:pt>
    <dgm:pt modelId="{F5259BDB-B916-4BD3-95DD-3B90BA850307}" type="pres">
      <dgm:prSet presAssocID="{1D14A640-B016-4A30-B312-E77F5F669AA1}" presName="parentText" presStyleLbl="node1" presStyleIdx="0" presStyleCnt="6" custLinFactY="-40572" custLinFactNeighborX="677" custLinFactNeighborY="-100000">
        <dgm:presLayoutVars>
          <dgm:chMax val="0"/>
          <dgm:bulletEnabled val="1"/>
        </dgm:presLayoutVars>
      </dgm:prSet>
      <dgm:spPr/>
      <dgm:t>
        <a:bodyPr/>
        <a:lstStyle/>
        <a:p>
          <a:endParaRPr lang="zh-CN" altLang="en-US"/>
        </a:p>
      </dgm:t>
    </dgm:pt>
    <dgm:pt modelId="{68594A26-6EB5-4C57-95D6-C87B58B31D93}" type="pres">
      <dgm:prSet presAssocID="{C1A8FD34-E9AF-4852-8D05-16EA6D6EC94D}" presName="spacer" presStyleCnt="0"/>
      <dgm:spPr/>
      <dgm:t>
        <a:bodyPr/>
        <a:lstStyle/>
        <a:p>
          <a:endParaRPr lang="zh-CN" altLang="en-US"/>
        </a:p>
      </dgm:t>
    </dgm:pt>
    <dgm:pt modelId="{CFC4C93E-FC66-4511-9C8A-51395199375C}" type="pres">
      <dgm:prSet presAssocID="{C05B68A0-6E95-42FD-B70C-039E7421A96B}" presName="parentText" presStyleLbl="node1" presStyleIdx="1" presStyleCnt="6" custLinFactY="2347" custLinFactNeighborY="100000">
        <dgm:presLayoutVars>
          <dgm:chMax val="0"/>
          <dgm:bulletEnabled val="1"/>
        </dgm:presLayoutVars>
      </dgm:prSet>
      <dgm:spPr/>
      <dgm:t>
        <a:bodyPr/>
        <a:lstStyle/>
        <a:p>
          <a:endParaRPr lang="zh-CN" altLang="en-US"/>
        </a:p>
      </dgm:t>
    </dgm:pt>
    <dgm:pt modelId="{5A8FCD46-6D62-4FF5-BA52-89CB4E7142CB}" type="pres">
      <dgm:prSet presAssocID="{F8A4E81D-6D07-45EB-9B1E-41AA1D14B182}" presName="spacer" presStyleCnt="0"/>
      <dgm:spPr/>
      <dgm:t>
        <a:bodyPr/>
        <a:lstStyle/>
        <a:p>
          <a:endParaRPr lang="zh-CN" altLang="en-US"/>
        </a:p>
      </dgm:t>
    </dgm:pt>
    <dgm:pt modelId="{FF14DBAE-F3A4-4616-A075-5373FE90E15C}" type="pres">
      <dgm:prSet presAssocID="{B6F4F268-69FD-4F4B-A478-3FF19C59CF1A}" presName="parentText" presStyleLbl="node1" presStyleIdx="2" presStyleCnt="6">
        <dgm:presLayoutVars>
          <dgm:chMax val="0"/>
          <dgm:bulletEnabled val="1"/>
        </dgm:presLayoutVars>
      </dgm:prSet>
      <dgm:spPr/>
      <dgm:t>
        <a:bodyPr/>
        <a:lstStyle/>
        <a:p>
          <a:endParaRPr lang="zh-CN" altLang="en-US"/>
        </a:p>
      </dgm:t>
    </dgm:pt>
    <dgm:pt modelId="{4CC23B47-81A6-4FE8-BA84-25A5B5C50F53}" type="pres">
      <dgm:prSet presAssocID="{6B3DA7B9-8933-4A7F-A248-D962A4C46B79}" presName="spacer" presStyleCnt="0"/>
      <dgm:spPr/>
      <dgm:t>
        <a:bodyPr/>
        <a:lstStyle/>
        <a:p>
          <a:endParaRPr lang="zh-CN" altLang="en-US"/>
        </a:p>
      </dgm:t>
    </dgm:pt>
    <dgm:pt modelId="{D2A23CB2-C509-4606-BABE-298391C3F169}" type="pres">
      <dgm:prSet presAssocID="{ABECF377-1BEA-48D0-8F71-140ECC62629F}" presName="parentText" presStyleLbl="node1" presStyleIdx="3" presStyleCnt="6">
        <dgm:presLayoutVars>
          <dgm:chMax val="0"/>
          <dgm:bulletEnabled val="1"/>
        </dgm:presLayoutVars>
      </dgm:prSet>
      <dgm:spPr/>
      <dgm:t>
        <a:bodyPr/>
        <a:lstStyle/>
        <a:p>
          <a:endParaRPr lang="zh-CN" altLang="en-US"/>
        </a:p>
      </dgm:t>
    </dgm:pt>
    <dgm:pt modelId="{2C6917B2-2D9D-4156-AD77-232DDC4ABCAA}" type="pres">
      <dgm:prSet presAssocID="{B1A7AA2C-DA5D-4F6F-B4F4-EFB21EFCB962}" presName="spacer" presStyleCnt="0"/>
      <dgm:spPr/>
      <dgm:t>
        <a:bodyPr/>
        <a:lstStyle/>
        <a:p>
          <a:endParaRPr lang="zh-CN" altLang="en-US"/>
        </a:p>
      </dgm:t>
    </dgm:pt>
    <dgm:pt modelId="{03AFFE02-852B-4294-B041-FC1B62EFF5C4}" type="pres">
      <dgm:prSet presAssocID="{5CE9EDE1-6888-40F6-8A7B-2266929BD9AA}" presName="parentText" presStyleLbl="node1" presStyleIdx="4" presStyleCnt="6">
        <dgm:presLayoutVars>
          <dgm:chMax val="0"/>
          <dgm:bulletEnabled val="1"/>
        </dgm:presLayoutVars>
      </dgm:prSet>
      <dgm:spPr/>
      <dgm:t>
        <a:bodyPr/>
        <a:lstStyle/>
        <a:p>
          <a:endParaRPr lang="zh-CN" altLang="en-US"/>
        </a:p>
      </dgm:t>
    </dgm:pt>
    <dgm:pt modelId="{B1EAEC3E-0A61-4709-A89E-7A8018458E4D}" type="pres">
      <dgm:prSet presAssocID="{6C4D52B6-FEE2-42DF-83EF-FDA2DF1BC18F}" presName="spacer" presStyleCnt="0"/>
      <dgm:spPr/>
      <dgm:t>
        <a:bodyPr/>
        <a:lstStyle/>
        <a:p>
          <a:endParaRPr lang="zh-CN" altLang="en-US"/>
        </a:p>
      </dgm:t>
    </dgm:pt>
    <dgm:pt modelId="{E5636C6F-1A02-4B1E-8E8A-001EE9D3C3BC}" type="pres">
      <dgm:prSet presAssocID="{444FBBDF-9957-4CB8-9CE6-91C175BDBF08}" presName="parentText" presStyleLbl="node1" presStyleIdx="5" presStyleCnt="6">
        <dgm:presLayoutVars>
          <dgm:chMax val="0"/>
          <dgm:bulletEnabled val="1"/>
        </dgm:presLayoutVars>
      </dgm:prSet>
      <dgm:spPr/>
      <dgm:t>
        <a:bodyPr/>
        <a:lstStyle/>
        <a:p>
          <a:endParaRPr lang="zh-CN" altLang="en-US"/>
        </a:p>
      </dgm:t>
    </dgm:pt>
  </dgm:ptLst>
  <dgm:cxnLst>
    <dgm:cxn modelId="{241A716D-8542-427B-826D-C797C943D6FC}" type="presOf" srcId="{1D14A640-B016-4A30-B312-E77F5F669AA1}" destId="{F5259BDB-B916-4BD3-95DD-3B90BA850307}" srcOrd="0" destOrd="0" presId="urn:microsoft.com/office/officeart/2005/8/layout/vList2"/>
    <dgm:cxn modelId="{51277323-2834-4B8F-A6B8-3254E8F27292}" type="presOf" srcId="{C05B68A0-6E95-42FD-B70C-039E7421A96B}" destId="{CFC4C93E-FC66-4511-9C8A-51395199375C}" srcOrd="0" destOrd="0" presId="urn:microsoft.com/office/officeart/2005/8/layout/vList2"/>
    <dgm:cxn modelId="{53BF1A53-0B9F-45D2-BD0D-2D07ACA4C5EF}" type="presOf" srcId="{444FBBDF-9957-4CB8-9CE6-91C175BDBF08}" destId="{E5636C6F-1A02-4B1E-8E8A-001EE9D3C3BC}" srcOrd="0" destOrd="0" presId="urn:microsoft.com/office/officeart/2005/8/layout/vList2"/>
    <dgm:cxn modelId="{0B495ECA-5F41-40A0-98EC-309CEED4018B}" srcId="{D06B40FD-C1E8-452E-865E-E53FC5B74C33}" destId="{ABECF377-1BEA-48D0-8F71-140ECC62629F}" srcOrd="3" destOrd="0" parTransId="{3895C3DB-7358-44BE-BB47-6A335282EF4A}" sibTransId="{B1A7AA2C-DA5D-4F6F-B4F4-EFB21EFCB962}"/>
    <dgm:cxn modelId="{5A77462C-1D81-43D3-A4EE-15DD892B5B11}" srcId="{D06B40FD-C1E8-452E-865E-E53FC5B74C33}" destId="{B6F4F268-69FD-4F4B-A478-3FF19C59CF1A}" srcOrd="2" destOrd="0" parTransId="{2FF611B4-A42C-407F-86BF-8CAC33525F7F}" sibTransId="{6B3DA7B9-8933-4A7F-A248-D962A4C46B79}"/>
    <dgm:cxn modelId="{804AEDDB-1E49-4B65-82B8-F7B35466EE7F}" srcId="{D06B40FD-C1E8-452E-865E-E53FC5B74C33}" destId="{1D14A640-B016-4A30-B312-E77F5F669AA1}" srcOrd="0" destOrd="0" parTransId="{4D2224F7-0F9E-41E5-8BFE-005B21E9341C}" sibTransId="{C1A8FD34-E9AF-4852-8D05-16EA6D6EC94D}"/>
    <dgm:cxn modelId="{2C940DE1-D178-4EFF-B0A3-B686908D8404}" type="presOf" srcId="{5CE9EDE1-6888-40F6-8A7B-2266929BD9AA}" destId="{03AFFE02-852B-4294-B041-FC1B62EFF5C4}" srcOrd="0" destOrd="0" presId="urn:microsoft.com/office/officeart/2005/8/layout/vList2"/>
    <dgm:cxn modelId="{7E122650-414B-4664-B7D8-7825270C34B6}" srcId="{D06B40FD-C1E8-452E-865E-E53FC5B74C33}" destId="{C05B68A0-6E95-42FD-B70C-039E7421A96B}" srcOrd="1" destOrd="0" parTransId="{C18F6CD8-5313-47A5-B574-F00306C811F8}" sibTransId="{F8A4E81D-6D07-45EB-9B1E-41AA1D14B182}"/>
    <dgm:cxn modelId="{1C008526-E332-4D26-93D8-5D58E278E730}" type="presOf" srcId="{ABECF377-1BEA-48D0-8F71-140ECC62629F}" destId="{D2A23CB2-C509-4606-BABE-298391C3F169}" srcOrd="0" destOrd="0" presId="urn:microsoft.com/office/officeart/2005/8/layout/vList2"/>
    <dgm:cxn modelId="{1C6843DE-DF0B-4A5C-9A47-FB63FA40622C}" type="presOf" srcId="{B6F4F268-69FD-4F4B-A478-3FF19C59CF1A}" destId="{FF14DBAE-F3A4-4616-A075-5373FE90E15C}" srcOrd="0" destOrd="0" presId="urn:microsoft.com/office/officeart/2005/8/layout/vList2"/>
    <dgm:cxn modelId="{783D1AF0-2883-4059-BFC9-3F3AA1487E5D}" srcId="{D06B40FD-C1E8-452E-865E-E53FC5B74C33}" destId="{444FBBDF-9957-4CB8-9CE6-91C175BDBF08}" srcOrd="5" destOrd="0" parTransId="{F0CFA650-CDD7-41A7-AD80-C7DAD28BA6D0}" sibTransId="{73DBE47F-4CD8-47B7-A586-F84B2A6D5051}"/>
    <dgm:cxn modelId="{1C34E14C-6770-4E98-ABF2-02920CBF64CD}" srcId="{D06B40FD-C1E8-452E-865E-E53FC5B74C33}" destId="{5CE9EDE1-6888-40F6-8A7B-2266929BD9AA}" srcOrd="4" destOrd="0" parTransId="{9A21BCED-C81C-4BBD-AF99-5BAB273636DC}" sibTransId="{6C4D52B6-FEE2-42DF-83EF-FDA2DF1BC18F}"/>
    <dgm:cxn modelId="{FA07EED2-C8D9-4CA2-A787-858E87C1608E}" type="presOf" srcId="{D06B40FD-C1E8-452E-865E-E53FC5B74C33}" destId="{1DDC9187-1AED-4DDE-A4E7-692E4FDCB405}" srcOrd="0" destOrd="0" presId="urn:microsoft.com/office/officeart/2005/8/layout/vList2"/>
    <dgm:cxn modelId="{1C7E656F-8C74-4018-87B8-D746D6E30CD4}" type="presParOf" srcId="{1DDC9187-1AED-4DDE-A4E7-692E4FDCB405}" destId="{F5259BDB-B916-4BD3-95DD-3B90BA850307}" srcOrd="0" destOrd="0" presId="urn:microsoft.com/office/officeart/2005/8/layout/vList2"/>
    <dgm:cxn modelId="{4E85933A-E659-406A-833E-49EDBAC5C4BD}" type="presParOf" srcId="{1DDC9187-1AED-4DDE-A4E7-692E4FDCB405}" destId="{68594A26-6EB5-4C57-95D6-C87B58B31D93}" srcOrd="1" destOrd="0" presId="urn:microsoft.com/office/officeart/2005/8/layout/vList2"/>
    <dgm:cxn modelId="{D6978035-3C6E-477C-A705-4DDDB206ECDB}" type="presParOf" srcId="{1DDC9187-1AED-4DDE-A4E7-692E4FDCB405}" destId="{CFC4C93E-FC66-4511-9C8A-51395199375C}" srcOrd="2" destOrd="0" presId="urn:microsoft.com/office/officeart/2005/8/layout/vList2"/>
    <dgm:cxn modelId="{D29D09BD-1ECF-468A-A4FD-05DEF9B27FC7}" type="presParOf" srcId="{1DDC9187-1AED-4DDE-A4E7-692E4FDCB405}" destId="{5A8FCD46-6D62-4FF5-BA52-89CB4E7142CB}" srcOrd="3" destOrd="0" presId="urn:microsoft.com/office/officeart/2005/8/layout/vList2"/>
    <dgm:cxn modelId="{E9DAC6EF-9041-4B66-99AA-1DF9B3F6F1F7}" type="presParOf" srcId="{1DDC9187-1AED-4DDE-A4E7-692E4FDCB405}" destId="{FF14DBAE-F3A4-4616-A075-5373FE90E15C}" srcOrd="4" destOrd="0" presId="urn:microsoft.com/office/officeart/2005/8/layout/vList2"/>
    <dgm:cxn modelId="{67A2A88D-CFA1-47E7-8B29-DA0313CF3C85}" type="presParOf" srcId="{1DDC9187-1AED-4DDE-A4E7-692E4FDCB405}" destId="{4CC23B47-81A6-4FE8-BA84-25A5B5C50F53}" srcOrd="5" destOrd="0" presId="urn:microsoft.com/office/officeart/2005/8/layout/vList2"/>
    <dgm:cxn modelId="{A7C4A4FD-DECF-4C14-A2EB-4735D4D8358F}" type="presParOf" srcId="{1DDC9187-1AED-4DDE-A4E7-692E4FDCB405}" destId="{D2A23CB2-C509-4606-BABE-298391C3F169}" srcOrd="6" destOrd="0" presId="urn:microsoft.com/office/officeart/2005/8/layout/vList2"/>
    <dgm:cxn modelId="{B7492ABE-A233-482A-BD5E-D34A84DB93CA}" type="presParOf" srcId="{1DDC9187-1AED-4DDE-A4E7-692E4FDCB405}" destId="{2C6917B2-2D9D-4156-AD77-232DDC4ABCAA}" srcOrd="7" destOrd="0" presId="urn:microsoft.com/office/officeart/2005/8/layout/vList2"/>
    <dgm:cxn modelId="{F3282DA3-E5A1-42BA-8C26-63D675B30DCF}" type="presParOf" srcId="{1DDC9187-1AED-4DDE-A4E7-692E4FDCB405}" destId="{03AFFE02-852B-4294-B041-FC1B62EFF5C4}" srcOrd="8" destOrd="0" presId="urn:microsoft.com/office/officeart/2005/8/layout/vList2"/>
    <dgm:cxn modelId="{B29ED585-E485-4A99-BCFB-03022649C5C0}" type="presParOf" srcId="{1DDC9187-1AED-4DDE-A4E7-692E4FDCB405}" destId="{B1EAEC3E-0A61-4709-A89E-7A8018458E4D}" srcOrd="9" destOrd="0" presId="urn:microsoft.com/office/officeart/2005/8/layout/vList2"/>
    <dgm:cxn modelId="{5448BB27-5554-4A44-9B90-CF7825318759}" type="presParOf" srcId="{1DDC9187-1AED-4DDE-A4E7-692E4FDCB405}" destId="{E5636C6F-1A02-4B1E-8E8A-001EE9D3C3B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6B40FD-C1E8-452E-865E-E53FC5B74C3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B6F4F268-69FD-4F4B-A478-3FF19C59CF1A}">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单例进程的三种实现方案</a:t>
          </a:r>
          <a:endParaRPr lang="zh-CN" altLang="en-US" sz="3200" b="0" dirty="0">
            <a:effectLst>
              <a:outerShdw blurRad="38100" dist="38100" dir="2700000" algn="tl">
                <a:srgbClr val="000000">
                  <a:alpha val="43137"/>
                </a:srgbClr>
              </a:outerShdw>
            </a:effectLst>
            <a:latin typeface="+mn-ea"/>
            <a:ea typeface="+mn-ea"/>
          </a:endParaRPr>
        </a:p>
      </dgm:t>
    </dgm:pt>
    <dgm:pt modelId="{2FF611B4-A42C-407F-86BF-8CAC33525F7F}" type="par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6B3DA7B9-8933-4A7F-A248-D962A4C46B79}" type="sib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44FBBDF-9957-4CB8-9CE6-91C175BDBF08}">
      <dgm:prSet custT="1"/>
      <dgm:spPr/>
      <dgm:t>
        <a:bodyPr/>
        <a:lstStyle/>
        <a:p>
          <a:pPr algn="ctr" rtl="0"/>
          <a:r>
            <a:rPr lang="en-US" altLang="zh-CN" sz="3200" b="0" dirty="0" smtClean="0">
              <a:effectLst>
                <a:outerShdw blurRad="38100" dist="38100" dir="2700000" algn="tl">
                  <a:srgbClr val="000000">
                    <a:alpha val="43137"/>
                  </a:srgbClr>
                </a:outerShdw>
              </a:effectLst>
              <a:latin typeface="+mn-ea"/>
              <a:ea typeface="+mn-ea"/>
            </a:rPr>
            <a:t>BUG</a:t>
          </a:r>
          <a:r>
            <a:rPr lang="zh-CN" altLang="en-US" sz="3200" b="0" dirty="0" smtClean="0">
              <a:effectLst>
                <a:outerShdw blurRad="38100" dist="38100" dir="2700000" algn="tl">
                  <a:srgbClr val="000000">
                    <a:alpha val="43137"/>
                  </a:srgbClr>
                </a:outerShdw>
              </a:effectLst>
              <a:latin typeface="+mn-ea"/>
              <a:ea typeface="+mn-ea"/>
            </a:rPr>
            <a:t>库中问题分析</a:t>
          </a:r>
          <a:endParaRPr lang="zh-CN" altLang="en-US" sz="3200" b="0" dirty="0">
            <a:effectLst>
              <a:outerShdw blurRad="38100" dist="38100" dir="2700000" algn="tl">
                <a:srgbClr val="000000">
                  <a:alpha val="43137"/>
                </a:srgbClr>
              </a:outerShdw>
            </a:effectLst>
            <a:latin typeface="+mn-ea"/>
            <a:ea typeface="+mn-ea"/>
          </a:endParaRPr>
        </a:p>
      </dgm:t>
    </dgm:pt>
    <dgm:pt modelId="{F0CFA650-CDD7-41A7-AD80-C7DAD28BA6D0}" type="parTrans" cxnId="{783D1AF0-2883-4059-BFC9-3F3AA1487E5D}">
      <dgm:prSet/>
      <dgm:spPr/>
      <dgm:t>
        <a:bodyPr/>
        <a:lstStyle/>
        <a:p>
          <a:endParaRPr lang="zh-CN" altLang="en-US" sz="3200">
            <a:latin typeface="+mn-ea"/>
            <a:ea typeface="+mn-ea"/>
          </a:endParaRPr>
        </a:p>
      </dgm:t>
    </dgm:pt>
    <dgm:pt modelId="{73DBE47F-4CD8-47B7-A586-F84B2A6D5051}" type="sibTrans" cxnId="{783D1AF0-2883-4059-BFC9-3F3AA1487E5D}">
      <dgm:prSet/>
      <dgm:spPr/>
      <dgm:t>
        <a:bodyPr/>
        <a:lstStyle/>
        <a:p>
          <a:endParaRPr lang="zh-CN" altLang="en-US" sz="3200">
            <a:latin typeface="+mn-ea"/>
            <a:ea typeface="+mn-ea"/>
          </a:endParaRPr>
        </a:p>
      </dgm:t>
    </dgm:pt>
    <dgm:pt modelId="{C05B68A0-6E95-42FD-B70C-039E7421A96B}">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单例进程的应用</a:t>
          </a:r>
          <a:endParaRPr lang="zh-CN" altLang="en-US" sz="3200" b="0" dirty="0">
            <a:effectLst>
              <a:outerShdw blurRad="38100" dist="38100" dir="2700000" algn="tl">
                <a:srgbClr val="000000">
                  <a:alpha val="43137"/>
                </a:srgbClr>
              </a:outerShdw>
            </a:effectLst>
            <a:latin typeface="+mn-ea"/>
            <a:ea typeface="+mn-ea"/>
          </a:endParaRPr>
        </a:p>
      </dgm:t>
    </dgm:pt>
    <dgm:pt modelId="{C18F6CD8-5313-47A5-B574-F00306C811F8}" type="parTrans" cxnId="{7E122650-414B-4664-B7D8-7825270C34B6}">
      <dgm:prSet/>
      <dgm:spPr/>
      <dgm:t>
        <a:bodyPr/>
        <a:lstStyle/>
        <a:p>
          <a:endParaRPr lang="zh-CN" altLang="en-US" sz="3200">
            <a:latin typeface="+mn-ea"/>
            <a:ea typeface="+mn-ea"/>
          </a:endParaRPr>
        </a:p>
      </dgm:t>
    </dgm:pt>
    <dgm:pt modelId="{F8A4E81D-6D07-45EB-9B1E-41AA1D14B182}" type="sibTrans" cxnId="{7E122650-414B-4664-B7D8-7825270C34B6}">
      <dgm:prSet/>
      <dgm:spPr/>
      <dgm:t>
        <a:bodyPr/>
        <a:lstStyle/>
        <a:p>
          <a:endParaRPr lang="zh-CN" altLang="en-US" sz="3200">
            <a:latin typeface="+mn-ea"/>
            <a:ea typeface="+mn-ea"/>
          </a:endParaRPr>
        </a:p>
      </dgm:t>
    </dgm:pt>
    <dgm:pt modelId="{5CE9EDE1-6888-40F6-8A7B-2266929BD9AA}">
      <dgm:prSet custT="1"/>
      <dgm:spPr>
        <a:solidFill>
          <a:schemeClr val="accent2"/>
        </a:solidFill>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应用</a:t>
          </a:r>
          <a:endParaRPr lang="zh-CN" altLang="en-US" sz="3200" b="0" dirty="0">
            <a:effectLst>
              <a:outerShdw blurRad="38100" dist="38100" dir="2700000" algn="tl">
                <a:srgbClr val="000000">
                  <a:alpha val="43137"/>
                </a:srgbClr>
              </a:outerShdw>
            </a:effectLst>
            <a:latin typeface="+mn-ea"/>
            <a:ea typeface="+mn-ea"/>
          </a:endParaRPr>
        </a:p>
      </dgm:t>
    </dgm:pt>
    <dgm:pt modelId="{9A21BCED-C81C-4BBD-AF99-5BAB273636DC}" type="parTrans" cxnId="{1C34E14C-6770-4E98-ABF2-02920CBF64CD}">
      <dgm:prSet/>
      <dgm:spPr/>
      <dgm:t>
        <a:bodyPr/>
        <a:lstStyle/>
        <a:p>
          <a:endParaRPr lang="zh-CN" altLang="en-US" sz="3200">
            <a:latin typeface="+mn-ea"/>
            <a:ea typeface="+mn-ea"/>
          </a:endParaRPr>
        </a:p>
      </dgm:t>
    </dgm:pt>
    <dgm:pt modelId="{6C4D52B6-FEE2-42DF-83EF-FDA2DF1BC18F}" type="sibTrans" cxnId="{1C34E14C-6770-4E98-ABF2-02920CBF64CD}">
      <dgm:prSet/>
      <dgm:spPr/>
      <dgm:t>
        <a:bodyPr/>
        <a:lstStyle/>
        <a:p>
          <a:endParaRPr lang="zh-CN" altLang="en-US" sz="3200">
            <a:latin typeface="+mn-ea"/>
            <a:ea typeface="+mn-ea"/>
          </a:endParaRPr>
        </a:p>
      </dgm:t>
    </dgm:pt>
    <dgm:pt modelId="{1D14A640-B016-4A30-B312-E77F5F669AA1}">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项目需求</a:t>
          </a:r>
          <a:endParaRPr lang="zh-CN" altLang="en-US" sz="3200" b="0" dirty="0">
            <a:effectLst>
              <a:outerShdw blurRad="38100" dist="38100" dir="2700000" algn="tl">
                <a:srgbClr val="000000">
                  <a:alpha val="43137"/>
                </a:srgbClr>
              </a:outerShdw>
            </a:effectLst>
            <a:latin typeface="+mn-ea"/>
            <a:ea typeface="+mn-ea"/>
          </a:endParaRPr>
        </a:p>
      </dgm:t>
    </dgm:pt>
    <dgm:pt modelId="{C1A8FD34-E9AF-4852-8D05-16EA6D6EC94D}" type="sib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D2224F7-0F9E-41E5-8BFE-005B21E9341C}" type="par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E8499AE-F4F0-4F23-BB89-875C5C2BDB94}">
      <dgm:prSet custT="1">
        <dgm:style>
          <a:lnRef idx="1">
            <a:schemeClr val="accent1"/>
          </a:lnRef>
          <a:fillRef idx="2">
            <a:schemeClr val="accent1"/>
          </a:fillRef>
          <a:effectRef idx="1">
            <a:schemeClr val="accent1"/>
          </a:effectRef>
          <a:fontRef idx="minor">
            <a:schemeClr val="dk1"/>
          </a:fontRef>
        </dgm:style>
      </dgm:prSet>
      <dgm:spPr/>
      <dgm:t>
        <a:bodyPr/>
        <a:lstStyle/>
        <a:p>
          <a:pPr rtl="0"/>
          <a:r>
            <a:rPr lang="en-US" altLang="en-US" sz="3200" b="0" dirty="0" smtClean="0">
              <a:effectLst>
                <a:outerShdw blurRad="38100" dist="38100" dir="2700000" algn="tl">
                  <a:srgbClr val="000000">
                    <a:alpha val="43137"/>
                  </a:srgbClr>
                </a:outerShdw>
              </a:effectLst>
              <a:latin typeface="+mn-ea"/>
              <a:ea typeface="+mn-ea"/>
            </a:rPr>
            <a:t>     </a:t>
          </a:r>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框架</a:t>
          </a:r>
          <a:endParaRPr lang="zh-CN" altLang="en-US" sz="3200" b="0" dirty="0">
            <a:effectLst>
              <a:outerShdw blurRad="38100" dist="38100" dir="2700000" algn="tl">
                <a:srgbClr val="000000">
                  <a:alpha val="43137"/>
                </a:srgbClr>
              </a:outerShdw>
            </a:effectLst>
            <a:latin typeface="+mn-ea"/>
            <a:ea typeface="+mn-ea"/>
          </a:endParaRPr>
        </a:p>
      </dgm:t>
    </dgm:pt>
    <dgm:pt modelId="{25C2052B-A75D-4C90-9DEB-5A4969EF7A4C}" type="parTrans" cxnId="{A0E0B938-CE02-4A9D-9BE8-D5790E791830}">
      <dgm:prSet/>
      <dgm:spPr/>
      <dgm:t>
        <a:bodyPr/>
        <a:lstStyle/>
        <a:p>
          <a:endParaRPr lang="zh-CN" altLang="en-US"/>
        </a:p>
      </dgm:t>
    </dgm:pt>
    <dgm:pt modelId="{234EDD9B-82FB-43A7-9B7B-603B109F840B}" type="sibTrans" cxnId="{A0E0B938-CE02-4A9D-9BE8-D5790E791830}">
      <dgm:prSet/>
      <dgm:spPr/>
      <dgm:t>
        <a:bodyPr/>
        <a:lstStyle/>
        <a:p>
          <a:endParaRPr lang="zh-CN" altLang="en-US"/>
        </a:p>
      </dgm:t>
    </dgm:pt>
    <dgm:pt modelId="{1DDC9187-1AED-4DDE-A4E7-692E4FDCB405}" type="pres">
      <dgm:prSet presAssocID="{D06B40FD-C1E8-452E-865E-E53FC5B74C33}" presName="linear" presStyleCnt="0">
        <dgm:presLayoutVars>
          <dgm:animLvl val="lvl"/>
          <dgm:resizeHandles val="exact"/>
        </dgm:presLayoutVars>
      </dgm:prSet>
      <dgm:spPr/>
      <dgm:t>
        <a:bodyPr/>
        <a:lstStyle/>
        <a:p>
          <a:endParaRPr lang="zh-CN" altLang="en-US"/>
        </a:p>
      </dgm:t>
    </dgm:pt>
    <dgm:pt modelId="{F5259BDB-B916-4BD3-95DD-3B90BA850307}" type="pres">
      <dgm:prSet presAssocID="{1D14A640-B016-4A30-B312-E77F5F669AA1}" presName="parentText" presStyleLbl="node1" presStyleIdx="0" presStyleCnt="6" custLinFactY="-5355" custLinFactNeighborX="-1168" custLinFactNeighborY="-100000">
        <dgm:presLayoutVars>
          <dgm:chMax val="0"/>
          <dgm:bulletEnabled val="1"/>
        </dgm:presLayoutVars>
      </dgm:prSet>
      <dgm:spPr/>
      <dgm:t>
        <a:bodyPr/>
        <a:lstStyle/>
        <a:p>
          <a:endParaRPr lang="zh-CN" altLang="en-US"/>
        </a:p>
      </dgm:t>
    </dgm:pt>
    <dgm:pt modelId="{68594A26-6EB5-4C57-95D6-C87B58B31D93}" type="pres">
      <dgm:prSet presAssocID="{C1A8FD34-E9AF-4852-8D05-16EA6D6EC94D}" presName="spacer" presStyleCnt="0"/>
      <dgm:spPr/>
      <dgm:t>
        <a:bodyPr/>
        <a:lstStyle/>
        <a:p>
          <a:endParaRPr lang="zh-CN" altLang="en-US"/>
        </a:p>
      </dgm:t>
    </dgm:pt>
    <dgm:pt modelId="{CFC4C93E-FC66-4511-9C8A-51395199375C}" type="pres">
      <dgm:prSet presAssocID="{C05B68A0-6E95-42FD-B70C-039E7421A96B}" presName="parentText" presStyleLbl="node1" presStyleIdx="1" presStyleCnt="6" custLinFactY="2347" custLinFactNeighborY="100000">
        <dgm:presLayoutVars>
          <dgm:chMax val="0"/>
          <dgm:bulletEnabled val="1"/>
        </dgm:presLayoutVars>
      </dgm:prSet>
      <dgm:spPr/>
      <dgm:t>
        <a:bodyPr/>
        <a:lstStyle/>
        <a:p>
          <a:endParaRPr lang="zh-CN" altLang="en-US"/>
        </a:p>
      </dgm:t>
    </dgm:pt>
    <dgm:pt modelId="{5A8FCD46-6D62-4FF5-BA52-89CB4E7142CB}" type="pres">
      <dgm:prSet presAssocID="{F8A4E81D-6D07-45EB-9B1E-41AA1D14B182}" presName="spacer" presStyleCnt="0"/>
      <dgm:spPr/>
      <dgm:t>
        <a:bodyPr/>
        <a:lstStyle/>
        <a:p>
          <a:endParaRPr lang="zh-CN" altLang="en-US"/>
        </a:p>
      </dgm:t>
    </dgm:pt>
    <dgm:pt modelId="{FF14DBAE-F3A4-4616-A075-5373FE90E15C}" type="pres">
      <dgm:prSet presAssocID="{B6F4F268-69FD-4F4B-A478-3FF19C59CF1A}" presName="parentText" presStyleLbl="node1" presStyleIdx="2" presStyleCnt="6">
        <dgm:presLayoutVars>
          <dgm:chMax val="0"/>
          <dgm:bulletEnabled val="1"/>
        </dgm:presLayoutVars>
      </dgm:prSet>
      <dgm:spPr/>
      <dgm:t>
        <a:bodyPr/>
        <a:lstStyle/>
        <a:p>
          <a:endParaRPr lang="zh-CN" altLang="en-US"/>
        </a:p>
      </dgm:t>
    </dgm:pt>
    <dgm:pt modelId="{4CC23B47-81A6-4FE8-BA84-25A5B5C50F53}" type="pres">
      <dgm:prSet presAssocID="{6B3DA7B9-8933-4A7F-A248-D962A4C46B79}" presName="spacer" presStyleCnt="0"/>
      <dgm:spPr/>
      <dgm:t>
        <a:bodyPr/>
        <a:lstStyle/>
        <a:p>
          <a:endParaRPr lang="zh-CN" altLang="en-US"/>
        </a:p>
      </dgm:t>
    </dgm:pt>
    <dgm:pt modelId="{8BFB2764-E5A4-4E6C-AC9C-9D7B47BAE4D1}" type="pres">
      <dgm:prSet presAssocID="{4E8499AE-F4F0-4F23-BB89-875C5C2BDB94}" presName="parentText" presStyleLbl="node1" presStyleIdx="3" presStyleCnt="6">
        <dgm:presLayoutVars>
          <dgm:chMax val="0"/>
          <dgm:bulletEnabled val="1"/>
        </dgm:presLayoutVars>
      </dgm:prSet>
      <dgm:spPr/>
      <dgm:t>
        <a:bodyPr/>
        <a:lstStyle/>
        <a:p>
          <a:endParaRPr lang="zh-CN" altLang="en-US"/>
        </a:p>
      </dgm:t>
    </dgm:pt>
    <dgm:pt modelId="{949D42EA-9169-4D92-8C49-3838727E63A8}" type="pres">
      <dgm:prSet presAssocID="{234EDD9B-82FB-43A7-9B7B-603B109F840B}" presName="spacer" presStyleCnt="0"/>
      <dgm:spPr/>
    </dgm:pt>
    <dgm:pt modelId="{03AFFE02-852B-4294-B041-FC1B62EFF5C4}" type="pres">
      <dgm:prSet presAssocID="{5CE9EDE1-6888-40F6-8A7B-2266929BD9AA}" presName="parentText" presStyleLbl="node1" presStyleIdx="4" presStyleCnt="6">
        <dgm:presLayoutVars>
          <dgm:chMax val="0"/>
          <dgm:bulletEnabled val="1"/>
        </dgm:presLayoutVars>
      </dgm:prSet>
      <dgm:spPr/>
      <dgm:t>
        <a:bodyPr/>
        <a:lstStyle/>
        <a:p>
          <a:endParaRPr lang="zh-CN" altLang="en-US"/>
        </a:p>
      </dgm:t>
    </dgm:pt>
    <dgm:pt modelId="{B1EAEC3E-0A61-4709-A89E-7A8018458E4D}" type="pres">
      <dgm:prSet presAssocID="{6C4D52B6-FEE2-42DF-83EF-FDA2DF1BC18F}" presName="spacer" presStyleCnt="0"/>
      <dgm:spPr/>
      <dgm:t>
        <a:bodyPr/>
        <a:lstStyle/>
        <a:p>
          <a:endParaRPr lang="zh-CN" altLang="en-US"/>
        </a:p>
      </dgm:t>
    </dgm:pt>
    <dgm:pt modelId="{E5636C6F-1A02-4B1E-8E8A-001EE9D3C3BC}" type="pres">
      <dgm:prSet presAssocID="{444FBBDF-9957-4CB8-9CE6-91C175BDBF08}" presName="parentText" presStyleLbl="node1" presStyleIdx="5" presStyleCnt="6">
        <dgm:presLayoutVars>
          <dgm:chMax val="0"/>
          <dgm:bulletEnabled val="1"/>
        </dgm:presLayoutVars>
      </dgm:prSet>
      <dgm:spPr/>
      <dgm:t>
        <a:bodyPr/>
        <a:lstStyle/>
        <a:p>
          <a:endParaRPr lang="zh-CN" altLang="en-US"/>
        </a:p>
      </dgm:t>
    </dgm:pt>
  </dgm:ptLst>
  <dgm:cxnLst>
    <dgm:cxn modelId="{9526EB05-A4E5-4D88-8727-B8096FA59916}" type="presOf" srcId="{444FBBDF-9957-4CB8-9CE6-91C175BDBF08}" destId="{E5636C6F-1A02-4B1E-8E8A-001EE9D3C3BC}" srcOrd="0" destOrd="0" presId="urn:microsoft.com/office/officeart/2005/8/layout/vList2"/>
    <dgm:cxn modelId="{5A77462C-1D81-43D3-A4EE-15DD892B5B11}" srcId="{D06B40FD-C1E8-452E-865E-E53FC5B74C33}" destId="{B6F4F268-69FD-4F4B-A478-3FF19C59CF1A}" srcOrd="2" destOrd="0" parTransId="{2FF611B4-A42C-407F-86BF-8CAC33525F7F}" sibTransId="{6B3DA7B9-8933-4A7F-A248-D962A4C46B79}"/>
    <dgm:cxn modelId="{804AEDDB-1E49-4B65-82B8-F7B35466EE7F}" srcId="{D06B40FD-C1E8-452E-865E-E53FC5B74C33}" destId="{1D14A640-B016-4A30-B312-E77F5F669AA1}" srcOrd="0" destOrd="0" parTransId="{4D2224F7-0F9E-41E5-8BFE-005B21E9341C}" sibTransId="{C1A8FD34-E9AF-4852-8D05-16EA6D6EC94D}"/>
    <dgm:cxn modelId="{5FBA0D06-F056-49C7-AAE5-1EBB175CEBAA}" type="presOf" srcId="{5CE9EDE1-6888-40F6-8A7B-2266929BD9AA}" destId="{03AFFE02-852B-4294-B041-FC1B62EFF5C4}" srcOrd="0" destOrd="0" presId="urn:microsoft.com/office/officeart/2005/8/layout/vList2"/>
    <dgm:cxn modelId="{C41EDF64-C4CA-45D1-9F44-5626E4F71659}" type="presOf" srcId="{1D14A640-B016-4A30-B312-E77F5F669AA1}" destId="{F5259BDB-B916-4BD3-95DD-3B90BA850307}" srcOrd="0" destOrd="0" presId="urn:microsoft.com/office/officeart/2005/8/layout/vList2"/>
    <dgm:cxn modelId="{7E122650-414B-4664-B7D8-7825270C34B6}" srcId="{D06B40FD-C1E8-452E-865E-E53FC5B74C33}" destId="{C05B68A0-6E95-42FD-B70C-039E7421A96B}" srcOrd="1" destOrd="0" parTransId="{C18F6CD8-5313-47A5-B574-F00306C811F8}" sibTransId="{F8A4E81D-6D07-45EB-9B1E-41AA1D14B182}"/>
    <dgm:cxn modelId="{2395E318-8836-4B1A-A21C-73CFCFB96BAB}" type="presOf" srcId="{B6F4F268-69FD-4F4B-A478-3FF19C59CF1A}" destId="{FF14DBAE-F3A4-4616-A075-5373FE90E15C}" srcOrd="0" destOrd="0" presId="urn:microsoft.com/office/officeart/2005/8/layout/vList2"/>
    <dgm:cxn modelId="{ABCAC0EB-1255-4E8A-B9F9-6EB1B334A85D}" type="presOf" srcId="{C05B68A0-6E95-42FD-B70C-039E7421A96B}" destId="{CFC4C93E-FC66-4511-9C8A-51395199375C}" srcOrd="0" destOrd="0" presId="urn:microsoft.com/office/officeart/2005/8/layout/vList2"/>
    <dgm:cxn modelId="{783D1AF0-2883-4059-BFC9-3F3AA1487E5D}" srcId="{D06B40FD-C1E8-452E-865E-E53FC5B74C33}" destId="{444FBBDF-9957-4CB8-9CE6-91C175BDBF08}" srcOrd="5" destOrd="0" parTransId="{F0CFA650-CDD7-41A7-AD80-C7DAD28BA6D0}" sibTransId="{73DBE47F-4CD8-47B7-A586-F84B2A6D5051}"/>
    <dgm:cxn modelId="{A0E0B938-CE02-4A9D-9BE8-D5790E791830}" srcId="{D06B40FD-C1E8-452E-865E-E53FC5B74C33}" destId="{4E8499AE-F4F0-4F23-BB89-875C5C2BDB94}" srcOrd="3" destOrd="0" parTransId="{25C2052B-A75D-4C90-9DEB-5A4969EF7A4C}" sibTransId="{234EDD9B-82FB-43A7-9B7B-603B109F840B}"/>
    <dgm:cxn modelId="{C0C97940-1AB4-48AA-BACF-DF4E17B30476}" type="presOf" srcId="{4E8499AE-F4F0-4F23-BB89-875C5C2BDB94}" destId="{8BFB2764-E5A4-4E6C-AC9C-9D7B47BAE4D1}" srcOrd="0" destOrd="0" presId="urn:microsoft.com/office/officeart/2005/8/layout/vList2"/>
    <dgm:cxn modelId="{A46BC395-040E-499B-AB12-19AC7ABB90CA}" type="presOf" srcId="{D06B40FD-C1E8-452E-865E-E53FC5B74C33}" destId="{1DDC9187-1AED-4DDE-A4E7-692E4FDCB405}" srcOrd="0" destOrd="0" presId="urn:microsoft.com/office/officeart/2005/8/layout/vList2"/>
    <dgm:cxn modelId="{1C34E14C-6770-4E98-ABF2-02920CBF64CD}" srcId="{D06B40FD-C1E8-452E-865E-E53FC5B74C33}" destId="{5CE9EDE1-6888-40F6-8A7B-2266929BD9AA}" srcOrd="4" destOrd="0" parTransId="{9A21BCED-C81C-4BBD-AF99-5BAB273636DC}" sibTransId="{6C4D52B6-FEE2-42DF-83EF-FDA2DF1BC18F}"/>
    <dgm:cxn modelId="{907EB3BB-55BF-4B85-9885-8B4CB6AC91BA}" type="presParOf" srcId="{1DDC9187-1AED-4DDE-A4E7-692E4FDCB405}" destId="{F5259BDB-B916-4BD3-95DD-3B90BA850307}" srcOrd="0" destOrd="0" presId="urn:microsoft.com/office/officeart/2005/8/layout/vList2"/>
    <dgm:cxn modelId="{3E59EB3A-4F95-42A9-A737-09611AE8F05F}" type="presParOf" srcId="{1DDC9187-1AED-4DDE-A4E7-692E4FDCB405}" destId="{68594A26-6EB5-4C57-95D6-C87B58B31D93}" srcOrd="1" destOrd="0" presId="urn:microsoft.com/office/officeart/2005/8/layout/vList2"/>
    <dgm:cxn modelId="{B5EFED79-EF6A-43CC-8B9F-A3776A5DB9B8}" type="presParOf" srcId="{1DDC9187-1AED-4DDE-A4E7-692E4FDCB405}" destId="{CFC4C93E-FC66-4511-9C8A-51395199375C}" srcOrd="2" destOrd="0" presId="urn:microsoft.com/office/officeart/2005/8/layout/vList2"/>
    <dgm:cxn modelId="{39D57715-59C5-43A6-BD18-422F24E56228}" type="presParOf" srcId="{1DDC9187-1AED-4DDE-A4E7-692E4FDCB405}" destId="{5A8FCD46-6D62-4FF5-BA52-89CB4E7142CB}" srcOrd="3" destOrd="0" presId="urn:microsoft.com/office/officeart/2005/8/layout/vList2"/>
    <dgm:cxn modelId="{B5AF9F75-554A-43D1-891A-304E25E639FA}" type="presParOf" srcId="{1DDC9187-1AED-4DDE-A4E7-692E4FDCB405}" destId="{FF14DBAE-F3A4-4616-A075-5373FE90E15C}" srcOrd="4" destOrd="0" presId="urn:microsoft.com/office/officeart/2005/8/layout/vList2"/>
    <dgm:cxn modelId="{A934E1E4-752A-4236-B1D1-331AE3D03F09}" type="presParOf" srcId="{1DDC9187-1AED-4DDE-A4E7-692E4FDCB405}" destId="{4CC23B47-81A6-4FE8-BA84-25A5B5C50F53}" srcOrd="5" destOrd="0" presId="urn:microsoft.com/office/officeart/2005/8/layout/vList2"/>
    <dgm:cxn modelId="{A2BA595C-FAED-4DEE-A6C0-2947402669FA}" type="presParOf" srcId="{1DDC9187-1AED-4DDE-A4E7-692E4FDCB405}" destId="{8BFB2764-E5A4-4E6C-AC9C-9D7B47BAE4D1}" srcOrd="6" destOrd="0" presId="urn:microsoft.com/office/officeart/2005/8/layout/vList2"/>
    <dgm:cxn modelId="{1557F61E-34EA-4938-BD4F-402CC4B69282}" type="presParOf" srcId="{1DDC9187-1AED-4DDE-A4E7-692E4FDCB405}" destId="{949D42EA-9169-4D92-8C49-3838727E63A8}" srcOrd="7" destOrd="0" presId="urn:microsoft.com/office/officeart/2005/8/layout/vList2"/>
    <dgm:cxn modelId="{95467A54-53E8-497B-9479-B65888D5D48C}" type="presParOf" srcId="{1DDC9187-1AED-4DDE-A4E7-692E4FDCB405}" destId="{03AFFE02-852B-4294-B041-FC1B62EFF5C4}" srcOrd="8" destOrd="0" presId="urn:microsoft.com/office/officeart/2005/8/layout/vList2"/>
    <dgm:cxn modelId="{ABEFBD53-96B5-4229-B6D0-ADDB924FD761}" type="presParOf" srcId="{1DDC9187-1AED-4DDE-A4E7-692E4FDCB405}" destId="{B1EAEC3E-0A61-4709-A89E-7A8018458E4D}" srcOrd="9" destOrd="0" presId="urn:microsoft.com/office/officeart/2005/8/layout/vList2"/>
    <dgm:cxn modelId="{DAB560C9-4657-470C-993C-C7A98E8DCD17}" type="presParOf" srcId="{1DDC9187-1AED-4DDE-A4E7-692E4FDCB405}" destId="{E5636C6F-1A02-4B1E-8E8A-001EE9D3C3B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6B40FD-C1E8-452E-865E-E53FC5B74C3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CN" altLang="en-US"/>
        </a:p>
      </dgm:t>
    </dgm:pt>
    <dgm:pt modelId="{B6F4F268-69FD-4F4B-A478-3FF19C59CF1A}">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单例进程的三种实现方案</a:t>
          </a:r>
          <a:endParaRPr lang="zh-CN" altLang="en-US" sz="3200" b="0" dirty="0">
            <a:effectLst>
              <a:outerShdw blurRad="38100" dist="38100" dir="2700000" algn="tl">
                <a:srgbClr val="000000">
                  <a:alpha val="43137"/>
                </a:srgbClr>
              </a:outerShdw>
            </a:effectLst>
            <a:latin typeface="+mn-ea"/>
            <a:ea typeface="+mn-ea"/>
          </a:endParaRPr>
        </a:p>
      </dgm:t>
    </dgm:pt>
    <dgm:pt modelId="{2FF611B4-A42C-407F-86BF-8CAC33525F7F}" type="par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6B3DA7B9-8933-4A7F-A248-D962A4C46B79}" type="sibTrans" cxnId="{5A77462C-1D81-43D3-A4EE-15DD892B5B11}">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44FBBDF-9957-4CB8-9CE6-91C175BDBF08}">
      <dgm:prSet custT="1"/>
      <dgm:spPr>
        <a:solidFill>
          <a:schemeClr val="accent2"/>
        </a:solidFill>
      </dgm:spPr>
      <dgm:t>
        <a:bodyPr/>
        <a:lstStyle/>
        <a:p>
          <a:pPr algn="ctr" rtl="0"/>
          <a:r>
            <a:rPr lang="en-US" altLang="zh-CN" sz="3200" b="0" dirty="0" smtClean="0">
              <a:effectLst>
                <a:outerShdw blurRad="38100" dist="38100" dir="2700000" algn="tl">
                  <a:srgbClr val="000000">
                    <a:alpha val="43137"/>
                  </a:srgbClr>
                </a:outerShdw>
              </a:effectLst>
              <a:latin typeface="+mn-ea"/>
              <a:ea typeface="+mn-ea"/>
            </a:rPr>
            <a:t>BUG</a:t>
          </a:r>
          <a:r>
            <a:rPr lang="zh-CN" altLang="en-US" sz="3200" b="0" dirty="0" smtClean="0">
              <a:effectLst>
                <a:outerShdw blurRad="38100" dist="38100" dir="2700000" algn="tl">
                  <a:srgbClr val="000000">
                    <a:alpha val="43137"/>
                  </a:srgbClr>
                </a:outerShdw>
              </a:effectLst>
              <a:latin typeface="+mn-ea"/>
              <a:ea typeface="+mn-ea"/>
            </a:rPr>
            <a:t>库中问题分析</a:t>
          </a:r>
          <a:endParaRPr lang="zh-CN" altLang="en-US" sz="3200" b="0" dirty="0">
            <a:effectLst>
              <a:outerShdw blurRad="38100" dist="38100" dir="2700000" algn="tl">
                <a:srgbClr val="000000">
                  <a:alpha val="43137"/>
                </a:srgbClr>
              </a:outerShdw>
            </a:effectLst>
            <a:latin typeface="+mn-ea"/>
            <a:ea typeface="+mn-ea"/>
          </a:endParaRPr>
        </a:p>
      </dgm:t>
    </dgm:pt>
    <dgm:pt modelId="{F0CFA650-CDD7-41A7-AD80-C7DAD28BA6D0}" type="parTrans" cxnId="{783D1AF0-2883-4059-BFC9-3F3AA1487E5D}">
      <dgm:prSet/>
      <dgm:spPr/>
      <dgm:t>
        <a:bodyPr/>
        <a:lstStyle/>
        <a:p>
          <a:endParaRPr lang="zh-CN" altLang="en-US" sz="3200">
            <a:latin typeface="+mn-ea"/>
            <a:ea typeface="+mn-ea"/>
          </a:endParaRPr>
        </a:p>
      </dgm:t>
    </dgm:pt>
    <dgm:pt modelId="{73DBE47F-4CD8-47B7-A586-F84B2A6D5051}" type="sibTrans" cxnId="{783D1AF0-2883-4059-BFC9-3F3AA1487E5D}">
      <dgm:prSet/>
      <dgm:spPr/>
      <dgm:t>
        <a:bodyPr/>
        <a:lstStyle/>
        <a:p>
          <a:endParaRPr lang="zh-CN" altLang="en-US" sz="3200">
            <a:latin typeface="+mn-ea"/>
            <a:ea typeface="+mn-ea"/>
          </a:endParaRPr>
        </a:p>
      </dgm:t>
    </dgm:pt>
    <dgm:pt modelId="{C05B68A0-6E95-42FD-B70C-039E7421A96B}">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单例进程的应用</a:t>
          </a:r>
          <a:endParaRPr lang="zh-CN" altLang="en-US" sz="3200" b="0" dirty="0">
            <a:effectLst>
              <a:outerShdw blurRad="38100" dist="38100" dir="2700000" algn="tl">
                <a:srgbClr val="000000">
                  <a:alpha val="43137"/>
                </a:srgbClr>
              </a:outerShdw>
            </a:effectLst>
            <a:latin typeface="+mn-ea"/>
            <a:ea typeface="+mn-ea"/>
          </a:endParaRPr>
        </a:p>
      </dgm:t>
    </dgm:pt>
    <dgm:pt modelId="{C18F6CD8-5313-47A5-B574-F00306C811F8}" type="parTrans" cxnId="{7E122650-414B-4664-B7D8-7825270C34B6}">
      <dgm:prSet/>
      <dgm:spPr/>
      <dgm:t>
        <a:bodyPr/>
        <a:lstStyle/>
        <a:p>
          <a:endParaRPr lang="zh-CN" altLang="en-US" sz="3200">
            <a:latin typeface="+mn-ea"/>
            <a:ea typeface="+mn-ea"/>
          </a:endParaRPr>
        </a:p>
      </dgm:t>
    </dgm:pt>
    <dgm:pt modelId="{F8A4E81D-6D07-45EB-9B1E-41AA1D14B182}" type="sibTrans" cxnId="{7E122650-414B-4664-B7D8-7825270C34B6}">
      <dgm:prSet/>
      <dgm:spPr/>
      <dgm:t>
        <a:bodyPr/>
        <a:lstStyle/>
        <a:p>
          <a:endParaRPr lang="zh-CN" altLang="en-US" sz="3200">
            <a:latin typeface="+mn-ea"/>
            <a:ea typeface="+mn-ea"/>
          </a:endParaRPr>
        </a:p>
      </dgm:t>
    </dgm:pt>
    <dgm:pt modelId="{5CE9EDE1-6888-40F6-8A7B-2266929BD9AA}">
      <dgm:prSet custT="1"/>
      <dgm:spPr/>
      <dgm:t>
        <a:bodyPr/>
        <a:lstStyle/>
        <a:p>
          <a:pPr algn="ctr" rtl="0"/>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应用</a:t>
          </a:r>
          <a:endParaRPr lang="zh-CN" altLang="en-US" sz="3200" b="0" dirty="0">
            <a:effectLst>
              <a:outerShdw blurRad="38100" dist="38100" dir="2700000" algn="tl">
                <a:srgbClr val="000000">
                  <a:alpha val="43137"/>
                </a:srgbClr>
              </a:outerShdw>
            </a:effectLst>
            <a:latin typeface="+mn-ea"/>
            <a:ea typeface="+mn-ea"/>
          </a:endParaRPr>
        </a:p>
      </dgm:t>
    </dgm:pt>
    <dgm:pt modelId="{9A21BCED-C81C-4BBD-AF99-5BAB273636DC}" type="parTrans" cxnId="{1C34E14C-6770-4E98-ABF2-02920CBF64CD}">
      <dgm:prSet/>
      <dgm:spPr/>
      <dgm:t>
        <a:bodyPr/>
        <a:lstStyle/>
        <a:p>
          <a:endParaRPr lang="zh-CN" altLang="en-US" sz="3200">
            <a:latin typeface="+mn-ea"/>
            <a:ea typeface="+mn-ea"/>
          </a:endParaRPr>
        </a:p>
      </dgm:t>
    </dgm:pt>
    <dgm:pt modelId="{6C4D52B6-FEE2-42DF-83EF-FDA2DF1BC18F}" type="sibTrans" cxnId="{1C34E14C-6770-4E98-ABF2-02920CBF64CD}">
      <dgm:prSet/>
      <dgm:spPr/>
      <dgm:t>
        <a:bodyPr/>
        <a:lstStyle/>
        <a:p>
          <a:endParaRPr lang="zh-CN" altLang="en-US" sz="3200">
            <a:latin typeface="+mn-ea"/>
            <a:ea typeface="+mn-ea"/>
          </a:endParaRPr>
        </a:p>
      </dgm:t>
    </dgm:pt>
    <dgm:pt modelId="{1D14A640-B016-4A30-B312-E77F5F669AA1}">
      <dgm:prSet custT="1"/>
      <dgm:spPr/>
      <dgm:t>
        <a:bodyPr/>
        <a:lstStyle/>
        <a:p>
          <a:pPr algn="ctr" rtl="0"/>
          <a:r>
            <a:rPr lang="zh-CN" altLang="en-US" sz="3200" b="0" dirty="0" smtClean="0">
              <a:effectLst>
                <a:outerShdw blurRad="38100" dist="38100" dir="2700000" algn="tl">
                  <a:srgbClr val="000000">
                    <a:alpha val="43137"/>
                  </a:srgbClr>
                </a:outerShdw>
              </a:effectLst>
              <a:latin typeface="+mn-ea"/>
              <a:ea typeface="+mn-ea"/>
            </a:rPr>
            <a:t>项目需求</a:t>
          </a:r>
          <a:endParaRPr lang="zh-CN" altLang="en-US" sz="3200" b="0" dirty="0">
            <a:effectLst>
              <a:outerShdw blurRad="38100" dist="38100" dir="2700000" algn="tl">
                <a:srgbClr val="000000">
                  <a:alpha val="43137"/>
                </a:srgbClr>
              </a:outerShdw>
            </a:effectLst>
            <a:latin typeface="+mn-ea"/>
            <a:ea typeface="+mn-ea"/>
          </a:endParaRPr>
        </a:p>
      </dgm:t>
    </dgm:pt>
    <dgm:pt modelId="{C1A8FD34-E9AF-4852-8D05-16EA6D6EC94D}" type="sib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4D2224F7-0F9E-41E5-8BFE-005B21E9341C}" type="parTrans" cxnId="{804AEDDB-1E49-4B65-82B8-F7B35466EE7F}">
      <dgm:prSet/>
      <dgm:spPr/>
      <dgm:t>
        <a:bodyPr/>
        <a:lstStyle/>
        <a:p>
          <a:pPr algn="ctr"/>
          <a:endParaRPr lang="zh-CN" altLang="en-US" sz="3200" b="0">
            <a:effectLst>
              <a:outerShdw blurRad="38100" dist="38100" dir="2700000" algn="tl">
                <a:srgbClr val="000000">
                  <a:alpha val="43137"/>
                </a:srgbClr>
              </a:outerShdw>
            </a:effectLst>
            <a:latin typeface="+mn-ea"/>
            <a:ea typeface="+mn-ea"/>
          </a:endParaRPr>
        </a:p>
      </dgm:t>
    </dgm:pt>
    <dgm:pt modelId="{19591F62-F6A1-43A0-9095-26607FDDB48A}">
      <dgm:prSet custT="1"/>
      <dgm:spPr/>
      <dgm:t>
        <a:bodyPr/>
        <a:lstStyle/>
        <a:p>
          <a:pPr rtl="0"/>
          <a:r>
            <a:rPr lang="en-US" altLang="en-US" sz="3200" b="0" dirty="0" smtClean="0">
              <a:effectLst>
                <a:outerShdw blurRad="38100" dist="38100" dir="2700000" algn="tl">
                  <a:srgbClr val="000000">
                    <a:alpha val="43137"/>
                  </a:srgbClr>
                </a:outerShdw>
              </a:effectLst>
              <a:latin typeface="+mn-ea"/>
              <a:ea typeface="+mn-ea"/>
            </a:rPr>
            <a:t>     </a:t>
          </a:r>
          <a:r>
            <a:rPr lang="en-US" altLang="en-US" sz="3200" b="0" dirty="0" err="1" smtClean="0">
              <a:effectLst>
                <a:outerShdw blurRad="38100" dist="38100" dir="2700000" algn="tl">
                  <a:srgbClr val="000000">
                    <a:alpha val="43137"/>
                  </a:srgbClr>
                </a:outerShdw>
              </a:effectLst>
              <a:latin typeface="+mn-ea"/>
              <a:ea typeface="+mn-ea"/>
            </a:rPr>
            <a:t>QtSingleApplication</a:t>
          </a:r>
          <a:r>
            <a:rPr lang="zh-CN" altLang="en-US" sz="3200" b="0" dirty="0" smtClean="0">
              <a:effectLst>
                <a:outerShdw blurRad="38100" dist="38100" dir="2700000" algn="tl">
                  <a:srgbClr val="000000">
                    <a:alpha val="43137"/>
                  </a:srgbClr>
                </a:outerShdw>
              </a:effectLst>
              <a:latin typeface="+mn-ea"/>
              <a:ea typeface="+mn-ea"/>
            </a:rPr>
            <a:t>框架</a:t>
          </a:r>
          <a:endParaRPr lang="zh-CN" altLang="en-US" sz="3200" b="0" dirty="0">
            <a:effectLst>
              <a:outerShdw blurRad="38100" dist="38100" dir="2700000" algn="tl">
                <a:srgbClr val="000000">
                  <a:alpha val="43137"/>
                </a:srgbClr>
              </a:outerShdw>
            </a:effectLst>
            <a:latin typeface="+mn-ea"/>
            <a:ea typeface="+mn-ea"/>
          </a:endParaRPr>
        </a:p>
      </dgm:t>
    </dgm:pt>
    <dgm:pt modelId="{6ADDCE09-E4B5-4100-AC39-7DDD68A3C570}" type="parTrans" cxnId="{C7028F6D-B6E4-4C14-9F80-877C7594949D}">
      <dgm:prSet/>
      <dgm:spPr/>
      <dgm:t>
        <a:bodyPr/>
        <a:lstStyle/>
        <a:p>
          <a:endParaRPr lang="zh-CN" altLang="en-US"/>
        </a:p>
      </dgm:t>
    </dgm:pt>
    <dgm:pt modelId="{33A1BEF6-CC1B-4789-BAB9-0E404394A179}" type="sibTrans" cxnId="{C7028F6D-B6E4-4C14-9F80-877C7594949D}">
      <dgm:prSet/>
      <dgm:spPr/>
      <dgm:t>
        <a:bodyPr/>
        <a:lstStyle/>
        <a:p>
          <a:endParaRPr lang="zh-CN" altLang="en-US"/>
        </a:p>
      </dgm:t>
    </dgm:pt>
    <dgm:pt modelId="{1DDC9187-1AED-4DDE-A4E7-692E4FDCB405}" type="pres">
      <dgm:prSet presAssocID="{D06B40FD-C1E8-452E-865E-E53FC5B74C33}" presName="linear" presStyleCnt="0">
        <dgm:presLayoutVars>
          <dgm:animLvl val="lvl"/>
          <dgm:resizeHandles val="exact"/>
        </dgm:presLayoutVars>
      </dgm:prSet>
      <dgm:spPr/>
      <dgm:t>
        <a:bodyPr/>
        <a:lstStyle/>
        <a:p>
          <a:endParaRPr lang="zh-CN" altLang="en-US"/>
        </a:p>
      </dgm:t>
    </dgm:pt>
    <dgm:pt modelId="{F5259BDB-B916-4BD3-95DD-3B90BA850307}" type="pres">
      <dgm:prSet presAssocID="{1D14A640-B016-4A30-B312-E77F5F669AA1}" presName="parentText" presStyleLbl="node1" presStyleIdx="0" presStyleCnt="6" custLinFactY="-40572" custLinFactNeighborX="677" custLinFactNeighborY="-100000">
        <dgm:presLayoutVars>
          <dgm:chMax val="0"/>
          <dgm:bulletEnabled val="1"/>
        </dgm:presLayoutVars>
      </dgm:prSet>
      <dgm:spPr/>
      <dgm:t>
        <a:bodyPr/>
        <a:lstStyle/>
        <a:p>
          <a:endParaRPr lang="zh-CN" altLang="en-US"/>
        </a:p>
      </dgm:t>
    </dgm:pt>
    <dgm:pt modelId="{68594A26-6EB5-4C57-95D6-C87B58B31D93}" type="pres">
      <dgm:prSet presAssocID="{C1A8FD34-E9AF-4852-8D05-16EA6D6EC94D}" presName="spacer" presStyleCnt="0"/>
      <dgm:spPr/>
      <dgm:t>
        <a:bodyPr/>
        <a:lstStyle/>
        <a:p>
          <a:endParaRPr lang="zh-CN" altLang="en-US"/>
        </a:p>
      </dgm:t>
    </dgm:pt>
    <dgm:pt modelId="{CFC4C93E-FC66-4511-9C8A-51395199375C}" type="pres">
      <dgm:prSet presAssocID="{C05B68A0-6E95-42FD-B70C-039E7421A96B}" presName="parentText" presStyleLbl="node1" presStyleIdx="1" presStyleCnt="6" custLinFactY="2347" custLinFactNeighborY="100000">
        <dgm:presLayoutVars>
          <dgm:chMax val="0"/>
          <dgm:bulletEnabled val="1"/>
        </dgm:presLayoutVars>
      </dgm:prSet>
      <dgm:spPr/>
      <dgm:t>
        <a:bodyPr/>
        <a:lstStyle/>
        <a:p>
          <a:endParaRPr lang="zh-CN" altLang="en-US"/>
        </a:p>
      </dgm:t>
    </dgm:pt>
    <dgm:pt modelId="{5A8FCD46-6D62-4FF5-BA52-89CB4E7142CB}" type="pres">
      <dgm:prSet presAssocID="{F8A4E81D-6D07-45EB-9B1E-41AA1D14B182}" presName="spacer" presStyleCnt="0"/>
      <dgm:spPr/>
      <dgm:t>
        <a:bodyPr/>
        <a:lstStyle/>
        <a:p>
          <a:endParaRPr lang="zh-CN" altLang="en-US"/>
        </a:p>
      </dgm:t>
    </dgm:pt>
    <dgm:pt modelId="{FF14DBAE-F3A4-4616-A075-5373FE90E15C}" type="pres">
      <dgm:prSet presAssocID="{B6F4F268-69FD-4F4B-A478-3FF19C59CF1A}" presName="parentText" presStyleLbl="node1" presStyleIdx="2" presStyleCnt="6">
        <dgm:presLayoutVars>
          <dgm:chMax val="0"/>
          <dgm:bulletEnabled val="1"/>
        </dgm:presLayoutVars>
      </dgm:prSet>
      <dgm:spPr/>
      <dgm:t>
        <a:bodyPr/>
        <a:lstStyle/>
        <a:p>
          <a:endParaRPr lang="zh-CN" altLang="en-US"/>
        </a:p>
      </dgm:t>
    </dgm:pt>
    <dgm:pt modelId="{4CC23B47-81A6-4FE8-BA84-25A5B5C50F53}" type="pres">
      <dgm:prSet presAssocID="{6B3DA7B9-8933-4A7F-A248-D962A4C46B79}" presName="spacer" presStyleCnt="0"/>
      <dgm:spPr/>
      <dgm:t>
        <a:bodyPr/>
        <a:lstStyle/>
        <a:p>
          <a:endParaRPr lang="zh-CN" altLang="en-US"/>
        </a:p>
      </dgm:t>
    </dgm:pt>
    <dgm:pt modelId="{7F8531FF-0252-4A47-997B-BA47EB0EAE63}" type="pres">
      <dgm:prSet presAssocID="{19591F62-F6A1-43A0-9095-26607FDDB48A}" presName="parentText" presStyleLbl="node1" presStyleIdx="3" presStyleCnt="6">
        <dgm:presLayoutVars>
          <dgm:chMax val="0"/>
          <dgm:bulletEnabled val="1"/>
        </dgm:presLayoutVars>
      </dgm:prSet>
      <dgm:spPr/>
      <dgm:t>
        <a:bodyPr/>
        <a:lstStyle/>
        <a:p>
          <a:endParaRPr lang="zh-CN" altLang="en-US"/>
        </a:p>
      </dgm:t>
    </dgm:pt>
    <dgm:pt modelId="{DC916848-731E-4913-8825-B24CC3693A3B}" type="pres">
      <dgm:prSet presAssocID="{33A1BEF6-CC1B-4789-BAB9-0E404394A179}" presName="spacer" presStyleCnt="0"/>
      <dgm:spPr/>
    </dgm:pt>
    <dgm:pt modelId="{03AFFE02-852B-4294-B041-FC1B62EFF5C4}" type="pres">
      <dgm:prSet presAssocID="{5CE9EDE1-6888-40F6-8A7B-2266929BD9AA}" presName="parentText" presStyleLbl="node1" presStyleIdx="4" presStyleCnt="6">
        <dgm:presLayoutVars>
          <dgm:chMax val="0"/>
          <dgm:bulletEnabled val="1"/>
        </dgm:presLayoutVars>
      </dgm:prSet>
      <dgm:spPr/>
      <dgm:t>
        <a:bodyPr/>
        <a:lstStyle/>
        <a:p>
          <a:endParaRPr lang="zh-CN" altLang="en-US"/>
        </a:p>
      </dgm:t>
    </dgm:pt>
    <dgm:pt modelId="{B1EAEC3E-0A61-4709-A89E-7A8018458E4D}" type="pres">
      <dgm:prSet presAssocID="{6C4D52B6-FEE2-42DF-83EF-FDA2DF1BC18F}" presName="spacer" presStyleCnt="0"/>
      <dgm:spPr/>
      <dgm:t>
        <a:bodyPr/>
        <a:lstStyle/>
        <a:p>
          <a:endParaRPr lang="zh-CN" altLang="en-US"/>
        </a:p>
      </dgm:t>
    </dgm:pt>
    <dgm:pt modelId="{E5636C6F-1A02-4B1E-8E8A-001EE9D3C3BC}" type="pres">
      <dgm:prSet presAssocID="{444FBBDF-9957-4CB8-9CE6-91C175BDBF08}" presName="parentText" presStyleLbl="node1" presStyleIdx="5" presStyleCnt="6">
        <dgm:presLayoutVars>
          <dgm:chMax val="0"/>
          <dgm:bulletEnabled val="1"/>
        </dgm:presLayoutVars>
      </dgm:prSet>
      <dgm:spPr/>
      <dgm:t>
        <a:bodyPr/>
        <a:lstStyle/>
        <a:p>
          <a:endParaRPr lang="zh-CN" altLang="en-US"/>
        </a:p>
      </dgm:t>
    </dgm:pt>
  </dgm:ptLst>
  <dgm:cxnLst>
    <dgm:cxn modelId="{B2347E87-76CE-40E4-83CF-CFF701543AA2}" type="presOf" srcId="{5CE9EDE1-6888-40F6-8A7B-2266929BD9AA}" destId="{03AFFE02-852B-4294-B041-FC1B62EFF5C4}" srcOrd="0" destOrd="0" presId="urn:microsoft.com/office/officeart/2005/8/layout/vList2"/>
    <dgm:cxn modelId="{C7028F6D-B6E4-4C14-9F80-877C7594949D}" srcId="{D06B40FD-C1E8-452E-865E-E53FC5B74C33}" destId="{19591F62-F6A1-43A0-9095-26607FDDB48A}" srcOrd="3" destOrd="0" parTransId="{6ADDCE09-E4B5-4100-AC39-7DDD68A3C570}" sibTransId="{33A1BEF6-CC1B-4789-BAB9-0E404394A179}"/>
    <dgm:cxn modelId="{5A77462C-1D81-43D3-A4EE-15DD892B5B11}" srcId="{D06B40FD-C1E8-452E-865E-E53FC5B74C33}" destId="{B6F4F268-69FD-4F4B-A478-3FF19C59CF1A}" srcOrd="2" destOrd="0" parTransId="{2FF611B4-A42C-407F-86BF-8CAC33525F7F}" sibTransId="{6B3DA7B9-8933-4A7F-A248-D962A4C46B79}"/>
    <dgm:cxn modelId="{804AEDDB-1E49-4B65-82B8-F7B35466EE7F}" srcId="{D06B40FD-C1E8-452E-865E-E53FC5B74C33}" destId="{1D14A640-B016-4A30-B312-E77F5F669AA1}" srcOrd="0" destOrd="0" parTransId="{4D2224F7-0F9E-41E5-8BFE-005B21E9341C}" sibTransId="{C1A8FD34-E9AF-4852-8D05-16EA6D6EC94D}"/>
    <dgm:cxn modelId="{3067449E-78DA-4A77-92D1-06FEACB53A55}" type="presOf" srcId="{D06B40FD-C1E8-452E-865E-E53FC5B74C33}" destId="{1DDC9187-1AED-4DDE-A4E7-692E4FDCB405}" srcOrd="0" destOrd="0" presId="urn:microsoft.com/office/officeart/2005/8/layout/vList2"/>
    <dgm:cxn modelId="{7E122650-414B-4664-B7D8-7825270C34B6}" srcId="{D06B40FD-C1E8-452E-865E-E53FC5B74C33}" destId="{C05B68A0-6E95-42FD-B70C-039E7421A96B}" srcOrd="1" destOrd="0" parTransId="{C18F6CD8-5313-47A5-B574-F00306C811F8}" sibTransId="{F8A4E81D-6D07-45EB-9B1E-41AA1D14B182}"/>
    <dgm:cxn modelId="{3738BA89-AD94-48C2-802F-E6971DCE9C1A}" type="presOf" srcId="{C05B68A0-6E95-42FD-B70C-039E7421A96B}" destId="{CFC4C93E-FC66-4511-9C8A-51395199375C}" srcOrd="0" destOrd="0" presId="urn:microsoft.com/office/officeart/2005/8/layout/vList2"/>
    <dgm:cxn modelId="{59BE5FFE-700D-418C-9109-D783372FC3AF}" type="presOf" srcId="{B6F4F268-69FD-4F4B-A478-3FF19C59CF1A}" destId="{FF14DBAE-F3A4-4616-A075-5373FE90E15C}" srcOrd="0" destOrd="0" presId="urn:microsoft.com/office/officeart/2005/8/layout/vList2"/>
    <dgm:cxn modelId="{783D1AF0-2883-4059-BFC9-3F3AA1487E5D}" srcId="{D06B40FD-C1E8-452E-865E-E53FC5B74C33}" destId="{444FBBDF-9957-4CB8-9CE6-91C175BDBF08}" srcOrd="5" destOrd="0" parTransId="{F0CFA650-CDD7-41A7-AD80-C7DAD28BA6D0}" sibTransId="{73DBE47F-4CD8-47B7-A586-F84B2A6D5051}"/>
    <dgm:cxn modelId="{7FDD9576-5FF3-4CD0-A376-525E15A4F4F4}" type="presOf" srcId="{1D14A640-B016-4A30-B312-E77F5F669AA1}" destId="{F5259BDB-B916-4BD3-95DD-3B90BA850307}" srcOrd="0" destOrd="0" presId="urn:microsoft.com/office/officeart/2005/8/layout/vList2"/>
    <dgm:cxn modelId="{52EFEBF9-BC69-4FD7-A6E8-1CBD128F2247}" type="presOf" srcId="{19591F62-F6A1-43A0-9095-26607FDDB48A}" destId="{7F8531FF-0252-4A47-997B-BA47EB0EAE63}" srcOrd="0" destOrd="0" presId="urn:microsoft.com/office/officeart/2005/8/layout/vList2"/>
    <dgm:cxn modelId="{A9821B6A-6DAF-4275-8AE2-16C43F672C14}" type="presOf" srcId="{444FBBDF-9957-4CB8-9CE6-91C175BDBF08}" destId="{E5636C6F-1A02-4B1E-8E8A-001EE9D3C3BC}" srcOrd="0" destOrd="0" presId="urn:microsoft.com/office/officeart/2005/8/layout/vList2"/>
    <dgm:cxn modelId="{1C34E14C-6770-4E98-ABF2-02920CBF64CD}" srcId="{D06B40FD-C1E8-452E-865E-E53FC5B74C33}" destId="{5CE9EDE1-6888-40F6-8A7B-2266929BD9AA}" srcOrd="4" destOrd="0" parTransId="{9A21BCED-C81C-4BBD-AF99-5BAB273636DC}" sibTransId="{6C4D52B6-FEE2-42DF-83EF-FDA2DF1BC18F}"/>
    <dgm:cxn modelId="{BC0099F6-9ACC-4C45-B7FE-258215562533}" type="presParOf" srcId="{1DDC9187-1AED-4DDE-A4E7-692E4FDCB405}" destId="{F5259BDB-B916-4BD3-95DD-3B90BA850307}" srcOrd="0" destOrd="0" presId="urn:microsoft.com/office/officeart/2005/8/layout/vList2"/>
    <dgm:cxn modelId="{9E017B11-0236-4F52-AEAC-185907B98854}" type="presParOf" srcId="{1DDC9187-1AED-4DDE-A4E7-692E4FDCB405}" destId="{68594A26-6EB5-4C57-95D6-C87B58B31D93}" srcOrd="1" destOrd="0" presId="urn:microsoft.com/office/officeart/2005/8/layout/vList2"/>
    <dgm:cxn modelId="{83A27A75-5DF4-4D2D-BFD0-B28D1D2F2654}" type="presParOf" srcId="{1DDC9187-1AED-4DDE-A4E7-692E4FDCB405}" destId="{CFC4C93E-FC66-4511-9C8A-51395199375C}" srcOrd="2" destOrd="0" presId="urn:microsoft.com/office/officeart/2005/8/layout/vList2"/>
    <dgm:cxn modelId="{CF041EDF-78C7-4022-928F-88683D2EEFF8}" type="presParOf" srcId="{1DDC9187-1AED-4DDE-A4E7-692E4FDCB405}" destId="{5A8FCD46-6D62-4FF5-BA52-89CB4E7142CB}" srcOrd="3" destOrd="0" presId="urn:microsoft.com/office/officeart/2005/8/layout/vList2"/>
    <dgm:cxn modelId="{E2096226-2F0A-4308-AC81-91912AC0C4ED}" type="presParOf" srcId="{1DDC9187-1AED-4DDE-A4E7-692E4FDCB405}" destId="{FF14DBAE-F3A4-4616-A075-5373FE90E15C}" srcOrd="4" destOrd="0" presId="urn:microsoft.com/office/officeart/2005/8/layout/vList2"/>
    <dgm:cxn modelId="{F5142126-FF80-47A5-8FA7-F5881735C5D2}" type="presParOf" srcId="{1DDC9187-1AED-4DDE-A4E7-692E4FDCB405}" destId="{4CC23B47-81A6-4FE8-BA84-25A5B5C50F53}" srcOrd="5" destOrd="0" presId="urn:microsoft.com/office/officeart/2005/8/layout/vList2"/>
    <dgm:cxn modelId="{A473CDFE-8661-4964-91E3-CF790251E025}" type="presParOf" srcId="{1DDC9187-1AED-4DDE-A4E7-692E4FDCB405}" destId="{7F8531FF-0252-4A47-997B-BA47EB0EAE63}" srcOrd="6" destOrd="0" presId="urn:microsoft.com/office/officeart/2005/8/layout/vList2"/>
    <dgm:cxn modelId="{06F0E05B-2FDA-437A-B0DE-3A6E5D83E150}" type="presParOf" srcId="{1DDC9187-1AED-4DDE-A4E7-692E4FDCB405}" destId="{DC916848-731E-4913-8825-B24CC3693A3B}" srcOrd="7" destOrd="0" presId="urn:microsoft.com/office/officeart/2005/8/layout/vList2"/>
    <dgm:cxn modelId="{BE2AC87E-5F65-4A5C-9E52-D0A1F2804A40}" type="presParOf" srcId="{1DDC9187-1AED-4DDE-A4E7-692E4FDCB405}" destId="{03AFFE02-852B-4294-B041-FC1B62EFF5C4}" srcOrd="8" destOrd="0" presId="urn:microsoft.com/office/officeart/2005/8/layout/vList2"/>
    <dgm:cxn modelId="{693D0432-B348-4677-B2A6-C107D029C5B0}" type="presParOf" srcId="{1DDC9187-1AED-4DDE-A4E7-692E4FDCB405}" destId="{B1EAEC3E-0A61-4709-A89E-7A8018458E4D}" srcOrd="9" destOrd="0" presId="urn:microsoft.com/office/officeart/2005/8/layout/vList2"/>
    <dgm:cxn modelId="{4F62E27A-7886-4830-8B47-E6DAC1E4D879}" type="presParOf" srcId="{1DDC9187-1AED-4DDE-A4E7-692E4FDCB405}" destId="{E5636C6F-1A02-4B1E-8E8A-001EE9D3C3B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E17BC-D39C-48ED-9C45-D4BAF1E2CA25}">
      <dsp:nvSpPr>
        <dsp:cNvPr id="0" name=""/>
        <dsp:cNvSpPr/>
      </dsp:nvSpPr>
      <dsp:spPr>
        <a:xfrm>
          <a:off x="0" y="28193"/>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altLang="zh-CN" sz="3200" b="0" kern="1200" dirty="0" smtClean="0">
              <a:effectLst>
                <a:outerShdw blurRad="38100" dist="38100" dir="2700000" algn="tl">
                  <a:srgbClr val="000000">
                    <a:alpha val="43137"/>
                  </a:srgbClr>
                </a:outerShdw>
              </a:effectLst>
              <a:latin typeface="+mn-ea"/>
              <a:ea typeface="+mn-ea"/>
            </a:rPr>
            <a:t>	      </a:t>
          </a:r>
          <a:r>
            <a:rPr lang="zh-CN" altLang="en-US" sz="3200" b="0" kern="1200" dirty="0" smtClean="0">
              <a:effectLst>
                <a:outerShdw blurRad="38100" dist="38100" dir="2700000" algn="tl">
                  <a:srgbClr val="000000">
                    <a:alpha val="43137"/>
                  </a:srgbClr>
                </a:outerShdw>
              </a:effectLst>
              <a:latin typeface="+mn-ea"/>
              <a:ea typeface="+mn-ea"/>
            </a:rPr>
            <a:t>项目需求</a:t>
          </a:r>
          <a:endParaRPr lang="zh-CN" altLang="en-US" sz="3200" b="0" kern="1200" dirty="0">
            <a:effectLst>
              <a:outerShdw blurRad="38100" dist="38100" dir="2700000" algn="tl">
                <a:srgbClr val="000000">
                  <a:alpha val="43137"/>
                </a:srgbClr>
              </a:outerShdw>
            </a:effectLst>
            <a:latin typeface="+mn-ea"/>
            <a:ea typeface="+mn-ea"/>
          </a:endParaRPr>
        </a:p>
      </dsp:txBody>
      <dsp:txXfrm>
        <a:off x="34811" y="63004"/>
        <a:ext cx="6096062" cy="643483"/>
      </dsp:txXfrm>
    </dsp:sp>
    <dsp:sp modelId="{CFC4C93E-FC66-4511-9C8A-51395199375C}">
      <dsp:nvSpPr>
        <dsp:cNvPr id="0" name=""/>
        <dsp:cNvSpPr/>
      </dsp:nvSpPr>
      <dsp:spPr>
        <a:xfrm>
          <a:off x="0" y="751747"/>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786558"/>
        <a:ext cx="6096062" cy="643483"/>
      </dsp:txXfrm>
    </dsp:sp>
    <dsp:sp modelId="{FF14DBAE-F3A4-4616-A075-5373FE90E15C}">
      <dsp:nvSpPr>
        <dsp:cNvPr id="0" name=""/>
        <dsp:cNvSpPr/>
      </dsp:nvSpPr>
      <dsp:spPr>
        <a:xfrm>
          <a:off x="0" y="1448116"/>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单例进程的三种实现方案</a:t>
          </a:r>
          <a:endParaRPr lang="zh-CN" altLang="en-US" sz="3200" b="0" kern="1200" dirty="0">
            <a:effectLst>
              <a:outerShdw blurRad="38100" dist="38100" dir="2700000" algn="tl">
                <a:srgbClr val="000000">
                  <a:alpha val="43137"/>
                </a:srgbClr>
              </a:outerShdw>
            </a:effectLst>
            <a:latin typeface="+mn-ea"/>
            <a:ea typeface="+mn-ea"/>
          </a:endParaRPr>
        </a:p>
      </dsp:txBody>
      <dsp:txXfrm>
        <a:off x="34811" y="1482927"/>
        <a:ext cx="6096062" cy="643483"/>
      </dsp:txXfrm>
    </dsp:sp>
    <dsp:sp modelId="{D2A23CB2-C509-4606-BABE-298391C3F169}">
      <dsp:nvSpPr>
        <dsp:cNvPr id="0" name=""/>
        <dsp:cNvSpPr/>
      </dsp:nvSpPr>
      <dsp:spPr>
        <a:xfrm>
          <a:off x="0" y="2171671"/>
          <a:ext cx="6165684" cy="713105"/>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框架</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206482"/>
        <a:ext cx="6096062" cy="643483"/>
      </dsp:txXfrm>
    </dsp:sp>
    <dsp:sp modelId="{03AFFE02-852B-4294-B041-FC1B62EFF5C4}">
      <dsp:nvSpPr>
        <dsp:cNvPr id="0" name=""/>
        <dsp:cNvSpPr/>
      </dsp:nvSpPr>
      <dsp:spPr>
        <a:xfrm>
          <a:off x="0" y="2895225"/>
          <a:ext cx="6165684" cy="713105"/>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930036"/>
        <a:ext cx="6096062" cy="643483"/>
      </dsp:txXfrm>
    </dsp:sp>
    <dsp:sp modelId="{E5636C6F-1A02-4B1E-8E8A-001EE9D3C3BC}">
      <dsp:nvSpPr>
        <dsp:cNvPr id="0" name=""/>
        <dsp:cNvSpPr/>
      </dsp:nvSpPr>
      <dsp:spPr>
        <a:xfrm>
          <a:off x="0" y="3618779"/>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zh-CN" sz="3200" b="0" kern="1200" dirty="0" smtClean="0">
              <a:effectLst>
                <a:outerShdw blurRad="38100" dist="38100" dir="2700000" algn="tl">
                  <a:srgbClr val="000000">
                    <a:alpha val="43137"/>
                  </a:srgbClr>
                </a:outerShdw>
              </a:effectLst>
              <a:latin typeface="+mn-ea"/>
              <a:ea typeface="+mn-ea"/>
            </a:rPr>
            <a:t>BUG</a:t>
          </a:r>
          <a:r>
            <a:rPr lang="zh-CN" altLang="en-US" sz="3200" b="0" kern="1200" dirty="0" smtClean="0">
              <a:effectLst>
                <a:outerShdw blurRad="38100" dist="38100" dir="2700000" algn="tl">
                  <a:srgbClr val="000000">
                    <a:alpha val="43137"/>
                  </a:srgbClr>
                </a:outerShdw>
              </a:effectLst>
              <a:latin typeface="+mn-ea"/>
              <a:ea typeface="+mn-ea"/>
            </a:rPr>
            <a:t>库中问题分析</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653590"/>
        <a:ext cx="6096062" cy="643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59BDB-B916-4BD3-95DD-3B90BA850307}">
      <dsp:nvSpPr>
        <dsp:cNvPr id="0" name=""/>
        <dsp:cNvSpPr/>
      </dsp:nvSpPr>
      <dsp:spPr>
        <a:xfrm>
          <a:off x="0" y="0"/>
          <a:ext cx="6165684" cy="713105"/>
        </a:xfrm>
        <a:prstGeom prst="roundRect">
          <a:avLst/>
        </a:prstGeom>
        <a:solidFill>
          <a:schemeClr val="accent2"/>
        </a:solidFill>
        <a:ln w="25400" cap="flat" cmpd="sng" algn="ctr">
          <a:solidFill>
            <a:schemeClr val="accent2">
              <a:shade val="50000"/>
            </a:schemeClr>
          </a:solidFill>
          <a:prstDash val="solid"/>
        </a:ln>
        <a:effectLst/>
        <a:scene3d>
          <a:camera prst="orthographicFront"/>
          <a:lightRig rig="flat" dir="t"/>
        </a:scene3d>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项目需求</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4811"/>
        <a:ext cx="6096062" cy="643483"/>
      </dsp:txXfrm>
    </dsp:sp>
    <dsp:sp modelId="{CFC4C93E-FC66-4511-9C8A-51395199375C}">
      <dsp:nvSpPr>
        <dsp:cNvPr id="0" name=""/>
        <dsp:cNvSpPr/>
      </dsp:nvSpPr>
      <dsp:spPr>
        <a:xfrm>
          <a:off x="0" y="751747"/>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786558"/>
        <a:ext cx="6096062" cy="643483"/>
      </dsp:txXfrm>
    </dsp:sp>
    <dsp:sp modelId="{FF14DBAE-F3A4-4616-A075-5373FE90E15C}">
      <dsp:nvSpPr>
        <dsp:cNvPr id="0" name=""/>
        <dsp:cNvSpPr/>
      </dsp:nvSpPr>
      <dsp:spPr>
        <a:xfrm>
          <a:off x="0" y="1448116"/>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单例进程的三种实现方案</a:t>
          </a:r>
          <a:endParaRPr lang="zh-CN" altLang="en-US" sz="3200" b="0" kern="1200" dirty="0">
            <a:effectLst>
              <a:outerShdw blurRad="38100" dist="38100" dir="2700000" algn="tl">
                <a:srgbClr val="000000">
                  <a:alpha val="43137"/>
                </a:srgbClr>
              </a:outerShdw>
            </a:effectLst>
            <a:latin typeface="+mn-ea"/>
            <a:ea typeface="+mn-ea"/>
          </a:endParaRPr>
        </a:p>
      </dsp:txBody>
      <dsp:txXfrm>
        <a:off x="34811" y="1482927"/>
        <a:ext cx="6096062" cy="643483"/>
      </dsp:txXfrm>
    </dsp:sp>
    <dsp:sp modelId="{D2A23CB2-C509-4606-BABE-298391C3F169}">
      <dsp:nvSpPr>
        <dsp:cNvPr id="0" name=""/>
        <dsp:cNvSpPr/>
      </dsp:nvSpPr>
      <dsp:spPr>
        <a:xfrm>
          <a:off x="0" y="2171671"/>
          <a:ext cx="6165684" cy="713105"/>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框架</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206482"/>
        <a:ext cx="6096062" cy="643483"/>
      </dsp:txXfrm>
    </dsp:sp>
    <dsp:sp modelId="{03AFFE02-852B-4294-B041-FC1B62EFF5C4}">
      <dsp:nvSpPr>
        <dsp:cNvPr id="0" name=""/>
        <dsp:cNvSpPr/>
      </dsp:nvSpPr>
      <dsp:spPr>
        <a:xfrm>
          <a:off x="0" y="2895225"/>
          <a:ext cx="6165684" cy="713105"/>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930036"/>
        <a:ext cx="6096062" cy="643483"/>
      </dsp:txXfrm>
    </dsp:sp>
    <dsp:sp modelId="{E5636C6F-1A02-4B1E-8E8A-001EE9D3C3BC}">
      <dsp:nvSpPr>
        <dsp:cNvPr id="0" name=""/>
        <dsp:cNvSpPr/>
      </dsp:nvSpPr>
      <dsp:spPr>
        <a:xfrm>
          <a:off x="0" y="3618779"/>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zh-CN" sz="3200" b="0" kern="1200" dirty="0" smtClean="0">
              <a:effectLst>
                <a:outerShdw blurRad="38100" dist="38100" dir="2700000" algn="tl">
                  <a:srgbClr val="000000">
                    <a:alpha val="43137"/>
                  </a:srgbClr>
                </a:outerShdw>
              </a:effectLst>
              <a:latin typeface="+mn-ea"/>
              <a:ea typeface="+mn-ea"/>
            </a:rPr>
            <a:t>BUG</a:t>
          </a:r>
          <a:r>
            <a:rPr lang="zh-CN" altLang="en-US" sz="3200" b="0" kern="1200" dirty="0" smtClean="0">
              <a:effectLst>
                <a:outerShdw blurRad="38100" dist="38100" dir="2700000" algn="tl">
                  <a:srgbClr val="000000">
                    <a:alpha val="43137"/>
                  </a:srgbClr>
                </a:outerShdw>
              </a:effectLst>
              <a:latin typeface="+mn-ea"/>
              <a:ea typeface="+mn-ea"/>
            </a:rPr>
            <a:t>库中问题分析</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653590"/>
        <a:ext cx="6096062" cy="6434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59BDB-B916-4BD3-95DD-3B90BA850307}">
      <dsp:nvSpPr>
        <dsp:cNvPr id="0" name=""/>
        <dsp:cNvSpPr/>
      </dsp:nvSpPr>
      <dsp:spPr>
        <a:xfrm>
          <a:off x="0" y="0"/>
          <a:ext cx="6165684" cy="713105"/>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项目需求</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4811"/>
        <a:ext cx="6096062" cy="643483"/>
      </dsp:txXfrm>
    </dsp:sp>
    <dsp:sp modelId="{CFC4C93E-FC66-4511-9C8A-51395199375C}">
      <dsp:nvSpPr>
        <dsp:cNvPr id="0" name=""/>
        <dsp:cNvSpPr/>
      </dsp:nvSpPr>
      <dsp:spPr>
        <a:xfrm>
          <a:off x="0" y="751747"/>
          <a:ext cx="6165684" cy="713105"/>
        </a:xfrm>
        <a:prstGeom prst="roundRect">
          <a:avLst/>
        </a:prstGeom>
        <a:solidFill>
          <a:schemeClr val="accent2"/>
        </a:solidFill>
        <a:ln w="25400" cap="flat" cmpd="sng" algn="ctr">
          <a:solidFill>
            <a:schemeClr val="accent2">
              <a:shade val="50000"/>
            </a:schemeClr>
          </a:solidFill>
          <a:prstDash val="solid"/>
        </a:ln>
        <a:effectLst/>
        <a:scene3d>
          <a:camera prst="orthographicFront"/>
          <a:lightRig rig="flat" dir="t"/>
        </a:scene3d>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786558"/>
        <a:ext cx="6096062" cy="643483"/>
      </dsp:txXfrm>
    </dsp:sp>
    <dsp:sp modelId="{FF14DBAE-F3A4-4616-A075-5373FE90E15C}">
      <dsp:nvSpPr>
        <dsp:cNvPr id="0" name=""/>
        <dsp:cNvSpPr/>
      </dsp:nvSpPr>
      <dsp:spPr>
        <a:xfrm>
          <a:off x="0" y="1448116"/>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单例进程的三种实现方案</a:t>
          </a:r>
          <a:endParaRPr lang="zh-CN" altLang="en-US" sz="3200" b="0" kern="1200" dirty="0">
            <a:effectLst>
              <a:outerShdw blurRad="38100" dist="38100" dir="2700000" algn="tl">
                <a:srgbClr val="000000">
                  <a:alpha val="43137"/>
                </a:srgbClr>
              </a:outerShdw>
            </a:effectLst>
            <a:latin typeface="+mn-ea"/>
            <a:ea typeface="+mn-ea"/>
          </a:endParaRPr>
        </a:p>
      </dsp:txBody>
      <dsp:txXfrm>
        <a:off x="34811" y="1482927"/>
        <a:ext cx="6096062" cy="643483"/>
      </dsp:txXfrm>
    </dsp:sp>
    <dsp:sp modelId="{D2A23CB2-C509-4606-BABE-298391C3F169}">
      <dsp:nvSpPr>
        <dsp:cNvPr id="0" name=""/>
        <dsp:cNvSpPr/>
      </dsp:nvSpPr>
      <dsp:spPr>
        <a:xfrm>
          <a:off x="0" y="2171671"/>
          <a:ext cx="6165684" cy="713105"/>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框架</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206482"/>
        <a:ext cx="6096062" cy="643483"/>
      </dsp:txXfrm>
    </dsp:sp>
    <dsp:sp modelId="{03AFFE02-852B-4294-B041-FC1B62EFF5C4}">
      <dsp:nvSpPr>
        <dsp:cNvPr id="0" name=""/>
        <dsp:cNvSpPr/>
      </dsp:nvSpPr>
      <dsp:spPr>
        <a:xfrm>
          <a:off x="0" y="2895225"/>
          <a:ext cx="6165684" cy="713105"/>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930036"/>
        <a:ext cx="6096062" cy="643483"/>
      </dsp:txXfrm>
    </dsp:sp>
    <dsp:sp modelId="{E5636C6F-1A02-4B1E-8E8A-001EE9D3C3BC}">
      <dsp:nvSpPr>
        <dsp:cNvPr id="0" name=""/>
        <dsp:cNvSpPr/>
      </dsp:nvSpPr>
      <dsp:spPr>
        <a:xfrm>
          <a:off x="0" y="3618779"/>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zh-CN" sz="3200" b="0" kern="1200" dirty="0" smtClean="0">
              <a:effectLst>
                <a:outerShdw blurRad="38100" dist="38100" dir="2700000" algn="tl">
                  <a:srgbClr val="000000">
                    <a:alpha val="43137"/>
                  </a:srgbClr>
                </a:outerShdw>
              </a:effectLst>
              <a:latin typeface="+mn-ea"/>
              <a:ea typeface="+mn-ea"/>
            </a:rPr>
            <a:t>BUG</a:t>
          </a:r>
          <a:r>
            <a:rPr lang="zh-CN" altLang="en-US" sz="3200" b="0" kern="1200" dirty="0" smtClean="0">
              <a:effectLst>
                <a:outerShdw blurRad="38100" dist="38100" dir="2700000" algn="tl">
                  <a:srgbClr val="000000">
                    <a:alpha val="43137"/>
                  </a:srgbClr>
                </a:outerShdw>
              </a:effectLst>
              <a:latin typeface="+mn-ea"/>
              <a:ea typeface="+mn-ea"/>
            </a:rPr>
            <a:t>库中问题分析</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653590"/>
        <a:ext cx="6096062" cy="6434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59BDB-B916-4BD3-95DD-3B90BA850307}">
      <dsp:nvSpPr>
        <dsp:cNvPr id="0" name=""/>
        <dsp:cNvSpPr/>
      </dsp:nvSpPr>
      <dsp:spPr>
        <a:xfrm>
          <a:off x="0" y="0"/>
          <a:ext cx="6165684" cy="713105"/>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项目需求</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4811"/>
        <a:ext cx="6096062" cy="643483"/>
      </dsp:txXfrm>
    </dsp:sp>
    <dsp:sp modelId="{CFC4C93E-FC66-4511-9C8A-51395199375C}">
      <dsp:nvSpPr>
        <dsp:cNvPr id="0" name=""/>
        <dsp:cNvSpPr/>
      </dsp:nvSpPr>
      <dsp:spPr>
        <a:xfrm>
          <a:off x="0" y="751747"/>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786558"/>
        <a:ext cx="6096062" cy="643483"/>
      </dsp:txXfrm>
    </dsp:sp>
    <dsp:sp modelId="{FF14DBAE-F3A4-4616-A075-5373FE90E15C}">
      <dsp:nvSpPr>
        <dsp:cNvPr id="0" name=""/>
        <dsp:cNvSpPr/>
      </dsp:nvSpPr>
      <dsp:spPr>
        <a:xfrm>
          <a:off x="0" y="1448116"/>
          <a:ext cx="6165684" cy="713105"/>
        </a:xfrm>
        <a:prstGeom prst="roundRect">
          <a:avLst/>
        </a:prstGeom>
        <a:solidFill>
          <a:schemeClr val="accent2"/>
        </a:solidFill>
        <a:ln w="25400" cap="flat" cmpd="sng" algn="ctr">
          <a:solidFill>
            <a:schemeClr val="accent2">
              <a:shade val="50000"/>
            </a:schemeClr>
          </a:solidFill>
          <a:prstDash val="solid"/>
        </a:ln>
        <a:effectLst/>
        <a:scene3d>
          <a:camera prst="orthographicFront"/>
          <a:lightRig rig="flat" dir="t"/>
        </a:scene3d>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单例进程的三种实现方案</a:t>
          </a:r>
          <a:endParaRPr lang="zh-CN" altLang="en-US" sz="3200" b="0" kern="1200" dirty="0">
            <a:effectLst>
              <a:outerShdw blurRad="38100" dist="38100" dir="2700000" algn="tl">
                <a:srgbClr val="000000">
                  <a:alpha val="43137"/>
                </a:srgbClr>
              </a:outerShdw>
            </a:effectLst>
            <a:latin typeface="+mn-ea"/>
            <a:ea typeface="+mn-ea"/>
          </a:endParaRPr>
        </a:p>
      </dsp:txBody>
      <dsp:txXfrm>
        <a:off x="34811" y="1482927"/>
        <a:ext cx="6096062" cy="643483"/>
      </dsp:txXfrm>
    </dsp:sp>
    <dsp:sp modelId="{D2A23CB2-C509-4606-BABE-298391C3F169}">
      <dsp:nvSpPr>
        <dsp:cNvPr id="0" name=""/>
        <dsp:cNvSpPr/>
      </dsp:nvSpPr>
      <dsp:spPr>
        <a:xfrm>
          <a:off x="0" y="2171671"/>
          <a:ext cx="6165684" cy="713105"/>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框架</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206482"/>
        <a:ext cx="6096062" cy="643483"/>
      </dsp:txXfrm>
    </dsp:sp>
    <dsp:sp modelId="{03AFFE02-852B-4294-B041-FC1B62EFF5C4}">
      <dsp:nvSpPr>
        <dsp:cNvPr id="0" name=""/>
        <dsp:cNvSpPr/>
      </dsp:nvSpPr>
      <dsp:spPr>
        <a:xfrm>
          <a:off x="0" y="2895225"/>
          <a:ext cx="6165684" cy="713105"/>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930036"/>
        <a:ext cx="6096062" cy="643483"/>
      </dsp:txXfrm>
    </dsp:sp>
    <dsp:sp modelId="{E5636C6F-1A02-4B1E-8E8A-001EE9D3C3BC}">
      <dsp:nvSpPr>
        <dsp:cNvPr id="0" name=""/>
        <dsp:cNvSpPr/>
      </dsp:nvSpPr>
      <dsp:spPr>
        <a:xfrm>
          <a:off x="0" y="3618779"/>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zh-CN" sz="3200" b="0" kern="1200" dirty="0" smtClean="0">
              <a:effectLst>
                <a:outerShdw blurRad="38100" dist="38100" dir="2700000" algn="tl">
                  <a:srgbClr val="000000">
                    <a:alpha val="43137"/>
                  </a:srgbClr>
                </a:outerShdw>
              </a:effectLst>
              <a:latin typeface="+mn-ea"/>
              <a:ea typeface="+mn-ea"/>
            </a:rPr>
            <a:t>BUG</a:t>
          </a:r>
          <a:r>
            <a:rPr lang="zh-CN" altLang="en-US" sz="3200" b="0" kern="1200" dirty="0" smtClean="0">
              <a:effectLst>
                <a:outerShdw blurRad="38100" dist="38100" dir="2700000" algn="tl">
                  <a:srgbClr val="000000">
                    <a:alpha val="43137"/>
                  </a:srgbClr>
                </a:outerShdw>
              </a:effectLst>
              <a:latin typeface="+mn-ea"/>
              <a:ea typeface="+mn-ea"/>
            </a:rPr>
            <a:t>库中问题分析</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653590"/>
        <a:ext cx="6096062" cy="6434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59BDB-B916-4BD3-95DD-3B90BA850307}">
      <dsp:nvSpPr>
        <dsp:cNvPr id="0" name=""/>
        <dsp:cNvSpPr/>
      </dsp:nvSpPr>
      <dsp:spPr>
        <a:xfrm>
          <a:off x="0" y="0"/>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项目需求</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4811"/>
        <a:ext cx="6096062" cy="643483"/>
      </dsp:txXfrm>
    </dsp:sp>
    <dsp:sp modelId="{CFC4C93E-FC66-4511-9C8A-51395199375C}">
      <dsp:nvSpPr>
        <dsp:cNvPr id="0" name=""/>
        <dsp:cNvSpPr/>
      </dsp:nvSpPr>
      <dsp:spPr>
        <a:xfrm>
          <a:off x="0" y="751747"/>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786558"/>
        <a:ext cx="6096062" cy="643483"/>
      </dsp:txXfrm>
    </dsp:sp>
    <dsp:sp modelId="{FF14DBAE-F3A4-4616-A075-5373FE90E15C}">
      <dsp:nvSpPr>
        <dsp:cNvPr id="0" name=""/>
        <dsp:cNvSpPr/>
      </dsp:nvSpPr>
      <dsp:spPr>
        <a:xfrm>
          <a:off x="0" y="1448116"/>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单例进程的三种实现方案</a:t>
          </a:r>
          <a:endParaRPr lang="zh-CN" altLang="en-US" sz="3200" b="0" kern="1200" dirty="0">
            <a:effectLst>
              <a:outerShdw blurRad="38100" dist="38100" dir="2700000" algn="tl">
                <a:srgbClr val="000000">
                  <a:alpha val="43137"/>
                </a:srgbClr>
              </a:outerShdw>
            </a:effectLst>
            <a:latin typeface="+mn-ea"/>
            <a:ea typeface="+mn-ea"/>
          </a:endParaRPr>
        </a:p>
      </dsp:txBody>
      <dsp:txXfrm>
        <a:off x="34811" y="1482927"/>
        <a:ext cx="6096062" cy="643483"/>
      </dsp:txXfrm>
    </dsp:sp>
    <dsp:sp modelId="{D2A23CB2-C509-4606-BABE-298391C3F169}">
      <dsp:nvSpPr>
        <dsp:cNvPr id="0" name=""/>
        <dsp:cNvSpPr/>
      </dsp:nvSpPr>
      <dsp:spPr>
        <a:xfrm>
          <a:off x="0" y="2171671"/>
          <a:ext cx="6165684" cy="713105"/>
        </a:xfrm>
        <a:prstGeom prst="roundRect">
          <a:avLst/>
        </a:prstGeom>
        <a:solidFill>
          <a:schemeClr val="accent2"/>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框架</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206482"/>
        <a:ext cx="6096062" cy="643483"/>
      </dsp:txXfrm>
    </dsp:sp>
    <dsp:sp modelId="{03AFFE02-852B-4294-B041-FC1B62EFF5C4}">
      <dsp:nvSpPr>
        <dsp:cNvPr id="0" name=""/>
        <dsp:cNvSpPr/>
      </dsp:nvSpPr>
      <dsp:spPr>
        <a:xfrm>
          <a:off x="0" y="2895225"/>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930036"/>
        <a:ext cx="6096062" cy="643483"/>
      </dsp:txXfrm>
    </dsp:sp>
    <dsp:sp modelId="{E5636C6F-1A02-4B1E-8E8A-001EE9D3C3BC}">
      <dsp:nvSpPr>
        <dsp:cNvPr id="0" name=""/>
        <dsp:cNvSpPr/>
      </dsp:nvSpPr>
      <dsp:spPr>
        <a:xfrm>
          <a:off x="0" y="3618779"/>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zh-CN" sz="3200" b="0" kern="1200" dirty="0" smtClean="0">
              <a:effectLst>
                <a:outerShdw blurRad="38100" dist="38100" dir="2700000" algn="tl">
                  <a:srgbClr val="000000">
                    <a:alpha val="43137"/>
                  </a:srgbClr>
                </a:outerShdw>
              </a:effectLst>
              <a:latin typeface="+mn-ea"/>
              <a:ea typeface="+mn-ea"/>
            </a:rPr>
            <a:t>BUG</a:t>
          </a:r>
          <a:r>
            <a:rPr lang="zh-CN" altLang="en-US" sz="3200" b="0" kern="1200" dirty="0" smtClean="0">
              <a:effectLst>
                <a:outerShdw blurRad="38100" dist="38100" dir="2700000" algn="tl">
                  <a:srgbClr val="000000">
                    <a:alpha val="43137"/>
                  </a:srgbClr>
                </a:outerShdw>
              </a:effectLst>
              <a:latin typeface="+mn-ea"/>
              <a:ea typeface="+mn-ea"/>
            </a:rPr>
            <a:t>库中问题分析</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653590"/>
        <a:ext cx="6096062" cy="6434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59BDB-B916-4BD3-95DD-3B90BA850307}">
      <dsp:nvSpPr>
        <dsp:cNvPr id="0" name=""/>
        <dsp:cNvSpPr/>
      </dsp:nvSpPr>
      <dsp:spPr>
        <a:xfrm>
          <a:off x="0" y="0"/>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项目需求</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4811"/>
        <a:ext cx="6096062" cy="643483"/>
      </dsp:txXfrm>
    </dsp:sp>
    <dsp:sp modelId="{CFC4C93E-FC66-4511-9C8A-51395199375C}">
      <dsp:nvSpPr>
        <dsp:cNvPr id="0" name=""/>
        <dsp:cNvSpPr/>
      </dsp:nvSpPr>
      <dsp:spPr>
        <a:xfrm>
          <a:off x="0" y="751747"/>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786558"/>
        <a:ext cx="6096062" cy="643483"/>
      </dsp:txXfrm>
    </dsp:sp>
    <dsp:sp modelId="{FF14DBAE-F3A4-4616-A075-5373FE90E15C}">
      <dsp:nvSpPr>
        <dsp:cNvPr id="0" name=""/>
        <dsp:cNvSpPr/>
      </dsp:nvSpPr>
      <dsp:spPr>
        <a:xfrm>
          <a:off x="0" y="1448116"/>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单例进程的三种实现方案</a:t>
          </a:r>
          <a:endParaRPr lang="zh-CN" altLang="en-US" sz="3200" b="0" kern="1200" dirty="0">
            <a:effectLst>
              <a:outerShdw blurRad="38100" dist="38100" dir="2700000" algn="tl">
                <a:srgbClr val="000000">
                  <a:alpha val="43137"/>
                </a:srgbClr>
              </a:outerShdw>
            </a:effectLst>
            <a:latin typeface="+mn-ea"/>
            <a:ea typeface="+mn-ea"/>
          </a:endParaRPr>
        </a:p>
      </dsp:txBody>
      <dsp:txXfrm>
        <a:off x="34811" y="1482927"/>
        <a:ext cx="6096062" cy="643483"/>
      </dsp:txXfrm>
    </dsp:sp>
    <dsp:sp modelId="{8BFB2764-E5A4-4E6C-AC9C-9D7B47BAE4D1}">
      <dsp:nvSpPr>
        <dsp:cNvPr id="0" name=""/>
        <dsp:cNvSpPr/>
      </dsp:nvSpPr>
      <dsp:spPr>
        <a:xfrm>
          <a:off x="0" y="2171671"/>
          <a:ext cx="6165684" cy="713105"/>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altLang="en-US" sz="3200" b="0" kern="1200" dirty="0" smtClean="0">
              <a:effectLst>
                <a:outerShdw blurRad="38100" dist="38100" dir="2700000" algn="tl">
                  <a:srgbClr val="000000">
                    <a:alpha val="43137"/>
                  </a:srgbClr>
                </a:outerShdw>
              </a:effectLst>
              <a:latin typeface="+mn-ea"/>
              <a:ea typeface="+mn-ea"/>
            </a:rPr>
            <a:t>     </a:t>
          </a: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框架</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206482"/>
        <a:ext cx="6096062" cy="643483"/>
      </dsp:txXfrm>
    </dsp:sp>
    <dsp:sp modelId="{03AFFE02-852B-4294-B041-FC1B62EFF5C4}">
      <dsp:nvSpPr>
        <dsp:cNvPr id="0" name=""/>
        <dsp:cNvSpPr/>
      </dsp:nvSpPr>
      <dsp:spPr>
        <a:xfrm>
          <a:off x="0" y="2895225"/>
          <a:ext cx="6165684" cy="713105"/>
        </a:xfrm>
        <a:prstGeom prst="roundRect">
          <a:avLst/>
        </a:prstGeom>
        <a:solidFill>
          <a:schemeClr val="accent2"/>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930036"/>
        <a:ext cx="6096062" cy="643483"/>
      </dsp:txXfrm>
    </dsp:sp>
    <dsp:sp modelId="{E5636C6F-1A02-4B1E-8E8A-001EE9D3C3BC}">
      <dsp:nvSpPr>
        <dsp:cNvPr id="0" name=""/>
        <dsp:cNvSpPr/>
      </dsp:nvSpPr>
      <dsp:spPr>
        <a:xfrm>
          <a:off x="0" y="3618779"/>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zh-CN" sz="3200" b="0" kern="1200" dirty="0" smtClean="0">
              <a:effectLst>
                <a:outerShdw blurRad="38100" dist="38100" dir="2700000" algn="tl">
                  <a:srgbClr val="000000">
                    <a:alpha val="43137"/>
                  </a:srgbClr>
                </a:outerShdw>
              </a:effectLst>
              <a:latin typeface="+mn-ea"/>
              <a:ea typeface="+mn-ea"/>
            </a:rPr>
            <a:t>BUG</a:t>
          </a:r>
          <a:r>
            <a:rPr lang="zh-CN" altLang="en-US" sz="3200" b="0" kern="1200" dirty="0" smtClean="0">
              <a:effectLst>
                <a:outerShdw blurRad="38100" dist="38100" dir="2700000" algn="tl">
                  <a:srgbClr val="000000">
                    <a:alpha val="43137"/>
                  </a:srgbClr>
                </a:outerShdw>
              </a:effectLst>
              <a:latin typeface="+mn-ea"/>
              <a:ea typeface="+mn-ea"/>
            </a:rPr>
            <a:t>库中问题分析</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653590"/>
        <a:ext cx="6096062" cy="6434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59BDB-B916-4BD3-95DD-3B90BA850307}">
      <dsp:nvSpPr>
        <dsp:cNvPr id="0" name=""/>
        <dsp:cNvSpPr/>
      </dsp:nvSpPr>
      <dsp:spPr>
        <a:xfrm>
          <a:off x="0" y="0"/>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项目需求</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4811"/>
        <a:ext cx="6096062" cy="643483"/>
      </dsp:txXfrm>
    </dsp:sp>
    <dsp:sp modelId="{CFC4C93E-FC66-4511-9C8A-51395199375C}">
      <dsp:nvSpPr>
        <dsp:cNvPr id="0" name=""/>
        <dsp:cNvSpPr/>
      </dsp:nvSpPr>
      <dsp:spPr>
        <a:xfrm>
          <a:off x="0" y="751747"/>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786558"/>
        <a:ext cx="6096062" cy="643483"/>
      </dsp:txXfrm>
    </dsp:sp>
    <dsp:sp modelId="{FF14DBAE-F3A4-4616-A075-5373FE90E15C}">
      <dsp:nvSpPr>
        <dsp:cNvPr id="0" name=""/>
        <dsp:cNvSpPr/>
      </dsp:nvSpPr>
      <dsp:spPr>
        <a:xfrm>
          <a:off x="0" y="1448116"/>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altLang="en-US" sz="3200" b="0" kern="1200" dirty="0" smtClean="0">
              <a:effectLst>
                <a:outerShdw blurRad="38100" dist="38100" dir="2700000" algn="tl">
                  <a:srgbClr val="000000">
                    <a:alpha val="43137"/>
                  </a:srgbClr>
                </a:outerShdw>
              </a:effectLst>
              <a:latin typeface="+mn-ea"/>
              <a:ea typeface="+mn-ea"/>
            </a:rPr>
            <a:t>单例进程的三种实现方案</a:t>
          </a:r>
          <a:endParaRPr lang="zh-CN" altLang="en-US" sz="3200" b="0" kern="1200" dirty="0">
            <a:effectLst>
              <a:outerShdw blurRad="38100" dist="38100" dir="2700000" algn="tl">
                <a:srgbClr val="000000">
                  <a:alpha val="43137"/>
                </a:srgbClr>
              </a:outerShdw>
            </a:effectLst>
            <a:latin typeface="+mn-ea"/>
            <a:ea typeface="+mn-ea"/>
          </a:endParaRPr>
        </a:p>
      </dsp:txBody>
      <dsp:txXfrm>
        <a:off x="34811" y="1482927"/>
        <a:ext cx="6096062" cy="643483"/>
      </dsp:txXfrm>
    </dsp:sp>
    <dsp:sp modelId="{7F8531FF-0252-4A47-997B-BA47EB0EAE63}">
      <dsp:nvSpPr>
        <dsp:cNvPr id="0" name=""/>
        <dsp:cNvSpPr/>
      </dsp:nvSpPr>
      <dsp:spPr>
        <a:xfrm>
          <a:off x="0" y="2171671"/>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altLang="en-US" sz="3200" b="0" kern="1200" dirty="0" smtClean="0">
              <a:effectLst>
                <a:outerShdw blurRad="38100" dist="38100" dir="2700000" algn="tl">
                  <a:srgbClr val="000000">
                    <a:alpha val="43137"/>
                  </a:srgbClr>
                </a:outerShdw>
              </a:effectLst>
              <a:latin typeface="+mn-ea"/>
              <a:ea typeface="+mn-ea"/>
            </a:rPr>
            <a:t>     </a:t>
          </a: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框架</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206482"/>
        <a:ext cx="6096062" cy="643483"/>
      </dsp:txXfrm>
    </dsp:sp>
    <dsp:sp modelId="{03AFFE02-852B-4294-B041-FC1B62EFF5C4}">
      <dsp:nvSpPr>
        <dsp:cNvPr id="0" name=""/>
        <dsp:cNvSpPr/>
      </dsp:nvSpPr>
      <dsp:spPr>
        <a:xfrm>
          <a:off x="0" y="2895225"/>
          <a:ext cx="6165684" cy="71310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en-US" sz="3200" b="0" kern="1200" dirty="0" err="1" smtClean="0">
              <a:effectLst>
                <a:outerShdw blurRad="38100" dist="38100" dir="2700000" algn="tl">
                  <a:srgbClr val="000000">
                    <a:alpha val="43137"/>
                  </a:srgbClr>
                </a:outerShdw>
              </a:effectLst>
              <a:latin typeface="+mn-ea"/>
              <a:ea typeface="+mn-ea"/>
            </a:rPr>
            <a:t>QtSingleApplication</a:t>
          </a:r>
          <a:r>
            <a:rPr lang="zh-CN" altLang="en-US" sz="3200" b="0" kern="1200" dirty="0" smtClean="0">
              <a:effectLst>
                <a:outerShdw blurRad="38100" dist="38100" dir="2700000" algn="tl">
                  <a:srgbClr val="000000">
                    <a:alpha val="43137"/>
                  </a:srgbClr>
                </a:outerShdw>
              </a:effectLst>
              <a:latin typeface="+mn-ea"/>
              <a:ea typeface="+mn-ea"/>
            </a:rPr>
            <a:t>应用</a:t>
          </a:r>
          <a:endParaRPr lang="zh-CN" altLang="en-US" sz="3200" b="0" kern="1200" dirty="0">
            <a:effectLst>
              <a:outerShdw blurRad="38100" dist="38100" dir="2700000" algn="tl">
                <a:srgbClr val="000000">
                  <a:alpha val="43137"/>
                </a:srgbClr>
              </a:outerShdw>
            </a:effectLst>
            <a:latin typeface="+mn-ea"/>
            <a:ea typeface="+mn-ea"/>
          </a:endParaRPr>
        </a:p>
      </dsp:txBody>
      <dsp:txXfrm>
        <a:off x="34811" y="2930036"/>
        <a:ext cx="6096062" cy="643483"/>
      </dsp:txXfrm>
    </dsp:sp>
    <dsp:sp modelId="{E5636C6F-1A02-4B1E-8E8A-001EE9D3C3BC}">
      <dsp:nvSpPr>
        <dsp:cNvPr id="0" name=""/>
        <dsp:cNvSpPr/>
      </dsp:nvSpPr>
      <dsp:spPr>
        <a:xfrm>
          <a:off x="0" y="3618779"/>
          <a:ext cx="6165684" cy="713105"/>
        </a:xfrm>
        <a:prstGeom prst="roundRect">
          <a:avLst/>
        </a:prstGeom>
        <a:solidFill>
          <a:schemeClr val="accent2"/>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altLang="zh-CN" sz="3200" b="0" kern="1200" dirty="0" smtClean="0">
              <a:effectLst>
                <a:outerShdw blurRad="38100" dist="38100" dir="2700000" algn="tl">
                  <a:srgbClr val="000000">
                    <a:alpha val="43137"/>
                  </a:srgbClr>
                </a:outerShdw>
              </a:effectLst>
              <a:latin typeface="+mn-ea"/>
              <a:ea typeface="+mn-ea"/>
            </a:rPr>
            <a:t>BUG</a:t>
          </a:r>
          <a:r>
            <a:rPr lang="zh-CN" altLang="en-US" sz="3200" b="0" kern="1200" dirty="0" smtClean="0">
              <a:effectLst>
                <a:outerShdw blurRad="38100" dist="38100" dir="2700000" algn="tl">
                  <a:srgbClr val="000000">
                    <a:alpha val="43137"/>
                  </a:srgbClr>
                </a:outerShdw>
              </a:effectLst>
              <a:latin typeface="+mn-ea"/>
              <a:ea typeface="+mn-ea"/>
            </a:rPr>
            <a:t>库中问题分析</a:t>
          </a:r>
          <a:endParaRPr lang="zh-CN" altLang="en-US" sz="3200" b="0" kern="1200" dirty="0">
            <a:effectLst>
              <a:outerShdw blurRad="38100" dist="38100" dir="2700000" algn="tl">
                <a:srgbClr val="000000">
                  <a:alpha val="43137"/>
                </a:srgbClr>
              </a:outerShdw>
            </a:effectLst>
            <a:latin typeface="+mn-ea"/>
            <a:ea typeface="+mn-ea"/>
          </a:endParaRPr>
        </a:p>
      </dsp:txBody>
      <dsp:txXfrm>
        <a:off x="34811" y="3653590"/>
        <a:ext cx="6096062" cy="6434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4D0F74-BEF0-496C-9149-B9DBCD4BCCBD}" type="datetimeFigureOut">
              <a:rPr lang="zh-CN" altLang="en-US" smtClean="0"/>
              <a:pPr/>
              <a:t>2022/5/25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2B9A72-F2C8-4325-B54C-1AC54A8C3EA7}" type="slidenum">
              <a:rPr lang="zh-CN" altLang="en-US" smtClean="0"/>
              <a:pPr/>
              <a:t>‹#›</a:t>
            </a:fld>
            <a:endParaRPr lang="zh-CN" altLang="en-US"/>
          </a:p>
        </p:txBody>
      </p:sp>
    </p:spTree>
    <p:extLst>
      <p:ext uri="{BB962C8B-B14F-4D97-AF65-F5344CB8AC3E}">
        <p14:creationId xmlns:p14="http://schemas.microsoft.com/office/powerpoint/2010/main" val="1613447705"/>
      </p:ext>
    </p:extLst>
  </p:cSld>
  <p:clrMap bg1="lt1" tx1="dk1" bg2="lt2" tx2="dk2" accent1="accent1" accent2="accent2" accent3="accent3" accent4="accent4" accent5="accent5" accent6="accent6" hlink="hlink" folHlink="folHlink"/>
  <p:notesStyle>
    <a:lvl1pPr marL="0" algn="l" defTabSz="1371670" rtl="0" eaLnBrk="1" latinLnBrk="0" hangingPunct="1">
      <a:defRPr sz="1800" kern="1200">
        <a:solidFill>
          <a:schemeClr val="tx1"/>
        </a:solidFill>
        <a:latin typeface="+mn-lt"/>
        <a:ea typeface="+mn-ea"/>
        <a:cs typeface="+mn-cs"/>
      </a:defRPr>
    </a:lvl1pPr>
    <a:lvl2pPr marL="685835" algn="l" defTabSz="1371670" rtl="0" eaLnBrk="1" latinLnBrk="0" hangingPunct="1">
      <a:defRPr sz="1800" kern="1200">
        <a:solidFill>
          <a:schemeClr val="tx1"/>
        </a:solidFill>
        <a:latin typeface="+mn-lt"/>
        <a:ea typeface="+mn-ea"/>
        <a:cs typeface="+mn-cs"/>
      </a:defRPr>
    </a:lvl2pPr>
    <a:lvl3pPr marL="1371670" algn="l" defTabSz="1371670" rtl="0" eaLnBrk="1" latinLnBrk="0" hangingPunct="1">
      <a:defRPr sz="1800" kern="1200">
        <a:solidFill>
          <a:schemeClr val="tx1"/>
        </a:solidFill>
        <a:latin typeface="+mn-lt"/>
        <a:ea typeface="+mn-ea"/>
        <a:cs typeface="+mn-cs"/>
      </a:defRPr>
    </a:lvl3pPr>
    <a:lvl4pPr marL="2057505" algn="l" defTabSz="1371670" rtl="0" eaLnBrk="1" latinLnBrk="0" hangingPunct="1">
      <a:defRPr sz="1800" kern="1200">
        <a:solidFill>
          <a:schemeClr val="tx1"/>
        </a:solidFill>
        <a:latin typeface="+mn-lt"/>
        <a:ea typeface="+mn-ea"/>
        <a:cs typeface="+mn-cs"/>
      </a:defRPr>
    </a:lvl4pPr>
    <a:lvl5pPr marL="2743341" algn="l" defTabSz="1371670" rtl="0" eaLnBrk="1" latinLnBrk="0" hangingPunct="1">
      <a:defRPr sz="1800" kern="1200">
        <a:solidFill>
          <a:schemeClr val="tx1"/>
        </a:solidFill>
        <a:latin typeface="+mn-lt"/>
        <a:ea typeface="+mn-ea"/>
        <a:cs typeface="+mn-cs"/>
      </a:defRPr>
    </a:lvl5pPr>
    <a:lvl6pPr marL="3429176" algn="l" defTabSz="1371670" rtl="0" eaLnBrk="1" latinLnBrk="0" hangingPunct="1">
      <a:defRPr sz="1800" kern="1200">
        <a:solidFill>
          <a:schemeClr val="tx1"/>
        </a:solidFill>
        <a:latin typeface="+mn-lt"/>
        <a:ea typeface="+mn-ea"/>
        <a:cs typeface="+mn-cs"/>
      </a:defRPr>
    </a:lvl6pPr>
    <a:lvl7pPr marL="4115011" algn="l" defTabSz="1371670" rtl="0" eaLnBrk="1" latinLnBrk="0" hangingPunct="1">
      <a:defRPr sz="1800" kern="1200">
        <a:solidFill>
          <a:schemeClr val="tx1"/>
        </a:solidFill>
        <a:latin typeface="+mn-lt"/>
        <a:ea typeface="+mn-ea"/>
        <a:cs typeface="+mn-cs"/>
      </a:defRPr>
    </a:lvl7pPr>
    <a:lvl8pPr marL="4800846" algn="l" defTabSz="1371670" rtl="0" eaLnBrk="1" latinLnBrk="0" hangingPunct="1">
      <a:defRPr sz="1800" kern="1200">
        <a:solidFill>
          <a:schemeClr val="tx1"/>
        </a:solidFill>
        <a:latin typeface="+mn-lt"/>
        <a:ea typeface="+mn-ea"/>
        <a:cs typeface="+mn-cs"/>
      </a:defRPr>
    </a:lvl8pPr>
    <a:lvl9pPr marL="5486681" algn="l" defTabSz="137167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各位领导，各位来宾，景阳的新老朋友们，大家下午好！</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欢迎来到景阳科技</a:t>
            </a:r>
            <a:r>
              <a:rPr lang="en-US" altLang="zh-CN" sz="1200" kern="1200" dirty="0" smtClean="0">
                <a:solidFill>
                  <a:schemeClr val="tx1"/>
                </a:solidFill>
                <a:latin typeface="+mn-lt"/>
                <a:ea typeface="+mn-ea"/>
                <a:cs typeface="+mn-cs"/>
              </a:rPr>
              <a:t>2014</a:t>
            </a:r>
            <a:r>
              <a:rPr lang="zh-CN" altLang="en-US" sz="1200" kern="1200" dirty="0" smtClean="0">
                <a:solidFill>
                  <a:schemeClr val="tx1"/>
                </a:solidFill>
                <a:latin typeface="+mn-lt"/>
                <a:ea typeface="+mn-ea"/>
                <a:cs typeface="+mn-cs"/>
              </a:rPr>
              <a:t>年“分享，共赢”暨</a:t>
            </a:r>
            <a:r>
              <a:rPr lang="en-US" altLang="zh-CN" sz="1200" kern="1200" dirty="0" err="1" smtClean="0">
                <a:solidFill>
                  <a:schemeClr val="tx1"/>
                </a:solidFill>
                <a:latin typeface="+mn-lt"/>
                <a:ea typeface="+mn-ea"/>
                <a:cs typeface="+mn-cs"/>
              </a:rPr>
              <a:t>Inview</a:t>
            </a:r>
            <a:r>
              <a:rPr lang="zh-CN" altLang="en-US" sz="1200" kern="1200" dirty="0" smtClean="0">
                <a:solidFill>
                  <a:schemeClr val="tx1"/>
                </a:solidFill>
                <a:latin typeface="+mn-lt"/>
                <a:ea typeface="+mn-ea"/>
                <a:cs typeface="+mn-cs"/>
              </a:rPr>
              <a:t>平台全国巡展的第一站</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深圳的活动现场！</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我是景阳科技的副总经理吴玲，很荣幸能和大家一起分享景阳科技的高清视界，同时，景阳希望成为您可信赖的伙伴，期待与您一起开启共赢合作之旅！</a:t>
            </a: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PS</a:t>
            </a:r>
            <a:r>
              <a:rPr lang="zh-CN" altLang="en-US" sz="1200" kern="1200" dirty="0" smtClean="0">
                <a:solidFill>
                  <a:schemeClr val="tx1"/>
                </a:solidFill>
                <a:latin typeface="+mn-lt"/>
                <a:ea typeface="+mn-ea"/>
                <a:cs typeface="+mn-cs"/>
              </a:rPr>
              <a:t>：分享，完美视界；共赢，成就未来！</a:t>
            </a:r>
            <a:r>
              <a:rPr lang="zh-CN" altLang="en-US" sz="1200" b="1" kern="1200" dirty="0" smtClean="0">
                <a:solidFill>
                  <a:srgbClr val="FF0000"/>
                </a:solidFill>
                <a:latin typeface="+mn-lt"/>
                <a:ea typeface="+mn-ea"/>
                <a:cs typeface="+mn-cs"/>
              </a:rPr>
              <a:t>（可说可不说）</a:t>
            </a:r>
            <a:endParaRPr lang="en-US" altLang="zh-CN" sz="1200" b="1" kern="1200" dirty="0" smtClean="0">
              <a:solidFill>
                <a:srgbClr val="FF0000"/>
              </a:solidFill>
              <a:latin typeface="+mn-lt"/>
              <a:ea typeface="+mn-ea"/>
              <a:cs typeface="+mn-cs"/>
            </a:endParaRPr>
          </a:p>
        </p:txBody>
      </p:sp>
      <p:sp>
        <p:nvSpPr>
          <p:cNvPr id="4" name="灯片编号占位符 3"/>
          <p:cNvSpPr>
            <a:spLocks noGrp="1"/>
          </p:cNvSpPr>
          <p:nvPr>
            <p:ph type="sldNum" sz="quarter" idx="10"/>
          </p:nvPr>
        </p:nvSpPr>
        <p:spPr/>
        <p:txBody>
          <a:bodyPr/>
          <a:lstStyle/>
          <a:p>
            <a:fld id="{C8E6C0A6-F910-4128-991D-3A4CB9535842}"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2196683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en-US" altLang="zh-CN" dirty="0" smtClean="0"/>
              <a:t>1.</a:t>
            </a:r>
            <a:r>
              <a:rPr lang="zh-CN" altLang="en-US" dirty="0" smtClean="0"/>
              <a:t>提供了多个线程和进程对共享内存段的访问。它还提供了一种方法，让单个线程或进程锁定内存以进行独占访问；</a:t>
            </a:r>
            <a:endParaRPr lang="en-US" altLang="zh-CN" dirty="0" smtClean="0"/>
          </a:p>
          <a:p>
            <a:pPr latinLnBrk="1"/>
            <a:r>
              <a:rPr lang="en-US" altLang="zh-CN" dirty="0" smtClean="0"/>
              <a:t>2.</a:t>
            </a:r>
            <a:r>
              <a:rPr lang="zh-CN" altLang="en-US" sz="1800" b="0" i="0" kern="1200" dirty="0" smtClean="0">
                <a:solidFill>
                  <a:schemeClr val="tx1"/>
                </a:solidFill>
                <a:effectLst/>
                <a:latin typeface="+mn-lt"/>
                <a:ea typeface="+mn-ea"/>
                <a:cs typeface="+mn-cs"/>
              </a:rPr>
              <a:t> </a:t>
            </a:r>
            <a:r>
              <a:rPr lang="en-US" altLang="zh-CN" sz="1800" b="0" i="0" kern="1200" dirty="0" smtClean="0">
                <a:solidFill>
                  <a:schemeClr val="tx1"/>
                </a:solidFill>
                <a:effectLst/>
                <a:latin typeface="+mn-lt"/>
                <a:ea typeface="+mn-ea"/>
                <a:cs typeface="+mn-cs"/>
              </a:rPr>
              <a:t>Windows: </a:t>
            </a:r>
            <a:r>
              <a:rPr lang="en-US" altLang="zh-CN" sz="1800" b="0" i="0" kern="1200" dirty="0" err="1" smtClean="0">
                <a:solidFill>
                  <a:schemeClr val="tx1"/>
                </a:solidFill>
                <a:effectLst/>
                <a:latin typeface="+mn-lt"/>
                <a:ea typeface="+mn-ea"/>
                <a:cs typeface="+mn-cs"/>
              </a:rPr>
              <a:t>QSharedMemory</a:t>
            </a:r>
            <a:r>
              <a:rPr lang="zh-CN" altLang="en-US" sz="1800" b="0" i="0" kern="1200" dirty="0" smtClean="0">
                <a:solidFill>
                  <a:schemeClr val="tx1"/>
                </a:solidFill>
                <a:effectLst/>
                <a:latin typeface="+mn-lt"/>
                <a:ea typeface="+mn-ea"/>
                <a:cs typeface="+mn-cs"/>
              </a:rPr>
              <a:t>不“拥有”共享内存段。当有</a:t>
            </a:r>
            <a:r>
              <a:rPr lang="en-US" altLang="zh-CN" sz="1800" b="0" i="0" kern="1200" dirty="0" err="1" smtClean="0">
                <a:solidFill>
                  <a:schemeClr val="tx1"/>
                </a:solidFill>
                <a:effectLst/>
                <a:latin typeface="+mn-lt"/>
                <a:ea typeface="+mn-ea"/>
                <a:cs typeface="+mn-cs"/>
              </a:rPr>
              <a:t>QSharedMemory</a:t>
            </a:r>
            <a:r>
              <a:rPr lang="zh-CN" altLang="en-US" sz="1800" b="0" i="0" kern="1200" dirty="0" smtClean="0">
                <a:solidFill>
                  <a:schemeClr val="tx1"/>
                </a:solidFill>
                <a:effectLst/>
                <a:latin typeface="+mn-lt"/>
                <a:ea typeface="+mn-ea"/>
                <a:cs typeface="+mn-cs"/>
              </a:rPr>
              <a:t>实例绑定到特定共享内存段的所有线程或进程销毁了它们的</a:t>
            </a:r>
            <a:r>
              <a:rPr lang="en-US" altLang="zh-CN" sz="1800" b="0" i="0" kern="1200" dirty="0" err="1" smtClean="0">
                <a:solidFill>
                  <a:schemeClr val="tx1"/>
                </a:solidFill>
                <a:effectLst/>
                <a:latin typeface="+mn-lt"/>
                <a:ea typeface="+mn-ea"/>
                <a:cs typeface="+mn-cs"/>
              </a:rPr>
              <a:t>QSharedMemory</a:t>
            </a:r>
            <a:r>
              <a:rPr lang="zh-CN" altLang="en-US" sz="1800" b="0" i="0" kern="1200" dirty="0" smtClean="0">
                <a:solidFill>
                  <a:schemeClr val="tx1"/>
                </a:solidFill>
                <a:effectLst/>
                <a:latin typeface="+mn-lt"/>
                <a:ea typeface="+mn-ea"/>
                <a:cs typeface="+mn-cs"/>
              </a:rPr>
              <a:t>实例或者退出了，</a:t>
            </a:r>
            <a:r>
              <a:rPr lang="en-US" altLang="zh-CN" sz="1800" b="0" i="0" kern="1200" dirty="0" smtClean="0">
                <a:solidFill>
                  <a:schemeClr val="tx1"/>
                </a:solidFill>
                <a:effectLst/>
                <a:latin typeface="+mn-lt"/>
                <a:ea typeface="+mn-ea"/>
                <a:cs typeface="+mn-cs"/>
              </a:rPr>
              <a:t>Windows</a:t>
            </a:r>
            <a:r>
              <a:rPr lang="zh-CN" altLang="en-US" sz="1800" b="0" i="0" kern="1200" dirty="0" smtClean="0">
                <a:solidFill>
                  <a:schemeClr val="tx1"/>
                </a:solidFill>
                <a:effectLst/>
                <a:latin typeface="+mn-lt"/>
                <a:ea typeface="+mn-ea"/>
                <a:cs typeface="+mn-cs"/>
              </a:rPr>
              <a:t>内核会自动释放共享内存段。</a:t>
            </a:r>
          </a:p>
          <a:p>
            <a:pPr latinLnBrk="1"/>
            <a:r>
              <a:rPr lang="en-US" altLang="zh-CN" sz="1800" b="0" i="0" kern="1200" baseline="0" dirty="0" smtClean="0">
                <a:solidFill>
                  <a:schemeClr val="tx1"/>
                </a:solidFill>
                <a:effectLst/>
                <a:latin typeface="+mn-lt"/>
                <a:ea typeface="+mn-ea"/>
                <a:cs typeface="+mn-cs"/>
              </a:rPr>
              <a:t>   </a:t>
            </a:r>
            <a:r>
              <a:rPr lang="en-US" altLang="zh-CN" sz="1800" b="0" i="0" kern="1200" dirty="0" smtClean="0">
                <a:solidFill>
                  <a:schemeClr val="tx1"/>
                </a:solidFill>
                <a:effectLst/>
                <a:latin typeface="+mn-lt"/>
                <a:ea typeface="+mn-ea"/>
                <a:cs typeface="+mn-cs"/>
              </a:rPr>
              <a:t>Unix: </a:t>
            </a:r>
            <a:r>
              <a:rPr lang="en-US" altLang="zh-CN" sz="1800" b="0" i="0" kern="1200" dirty="0" err="1" smtClean="0">
                <a:solidFill>
                  <a:schemeClr val="tx1"/>
                </a:solidFill>
                <a:effectLst/>
                <a:latin typeface="+mn-lt"/>
                <a:ea typeface="+mn-ea"/>
                <a:cs typeface="+mn-cs"/>
              </a:rPr>
              <a:t>QSharedMemory</a:t>
            </a:r>
            <a:r>
              <a:rPr lang="en-US" altLang="zh-CN" sz="1800" b="0" i="0" kern="1200" dirty="0" smtClean="0">
                <a:solidFill>
                  <a:schemeClr val="tx1"/>
                </a:solidFill>
                <a:effectLst/>
                <a:latin typeface="+mn-lt"/>
                <a:ea typeface="+mn-ea"/>
                <a:cs typeface="+mn-cs"/>
              </a:rPr>
              <a:t>“</a:t>
            </a:r>
            <a:r>
              <a:rPr lang="zh-CN" altLang="en-US" sz="1800" b="0" i="0" kern="1200" dirty="0" smtClean="0">
                <a:solidFill>
                  <a:schemeClr val="tx1"/>
                </a:solidFill>
                <a:effectLst/>
                <a:latin typeface="+mn-lt"/>
                <a:ea typeface="+mn-ea"/>
                <a:cs typeface="+mn-cs"/>
              </a:rPr>
              <a:t>拥有”共享内存段。当最后一个线程或进程将一个</a:t>
            </a:r>
            <a:r>
              <a:rPr lang="en-US" altLang="zh-CN" sz="1800" b="0" i="0" kern="1200" dirty="0" err="1" smtClean="0">
                <a:solidFill>
                  <a:schemeClr val="tx1"/>
                </a:solidFill>
                <a:effectLst/>
                <a:latin typeface="+mn-lt"/>
                <a:ea typeface="+mn-ea"/>
                <a:cs typeface="+mn-cs"/>
              </a:rPr>
              <a:t>QSharedMemory</a:t>
            </a:r>
            <a:r>
              <a:rPr lang="zh-CN" altLang="en-US" sz="1800" b="0" i="0" kern="1200" dirty="0" smtClean="0">
                <a:solidFill>
                  <a:schemeClr val="tx1"/>
                </a:solidFill>
                <a:effectLst/>
                <a:latin typeface="+mn-lt"/>
                <a:ea typeface="+mn-ea"/>
                <a:cs typeface="+mn-cs"/>
              </a:rPr>
              <a:t>实例绑定到一个特定的共享内存段时，通过销毁它的</a:t>
            </a:r>
            <a:r>
              <a:rPr lang="en-US" altLang="zh-CN" sz="1800" b="0" i="0" kern="1200" dirty="0" err="1" smtClean="0">
                <a:solidFill>
                  <a:schemeClr val="tx1"/>
                </a:solidFill>
                <a:effectLst/>
                <a:latin typeface="+mn-lt"/>
                <a:ea typeface="+mn-ea"/>
                <a:cs typeface="+mn-cs"/>
              </a:rPr>
              <a:t>QSharedMemory</a:t>
            </a:r>
            <a:r>
              <a:rPr lang="zh-CN" altLang="en-US" sz="1800" b="0" i="0" kern="1200" dirty="0" smtClean="0">
                <a:solidFill>
                  <a:schemeClr val="tx1"/>
                </a:solidFill>
                <a:effectLst/>
                <a:latin typeface="+mn-lt"/>
                <a:ea typeface="+mn-ea"/>
                <a:cs typeface="+mn-cs"/>
              </a:rPr>
              <a:t>实例从这个段中分离出来，</a:t>
            </a:r>
            <a:r>
              <a:rPr lang="en-US" altLang="zh-CN" sz="1800" b="0" i="0" kern="1200" dirty="0" smtClean="0">
                <a:solidFill>
                  <a:schemeClr val="tx1"/>
                </a:solidFill>
                <a:effectLst/>
                <a:latin typeface="+mn-lt"/>
                <a:ea typeface="+mn-ea"/>
                <a:cs typeface="+mn-cs"/>
              </a:rPr>
              <a:t>Unix</a:t>
            </a:r>
            <a:r>
              <a:rPr lang="zh-CN" altLang="en-US" sz="1800" b="0" i="0" kern="1200" dirty="0" smtClean="0">
                <a:solidFill>
                  <a:schemeClr val="tx1"/>
                </a:solidFill>
                <a:effectLst/>
                <a:latin typeface="+mn-lt"/>
                <a:ea typeface="+mn-ea"/>
                <a:cs typeface="+mn-cs"/>
              </a:rPr>
              <a:t>内核释放这个共享内存段。但是如果最后一个线程或进程在没有运行</a:t>
            </a:r>
            <a:r>
              <a:rPr lang="en-US" altLang="zh-CN" sz="1800" b="0" i="0" kern="1200" dirty="0" err="1" smtClean="0">
                <a:solidFill>
                  <a:schemeClr val="tx1"/>
                </a:solidFill>
                <a:effectLst/>
                <a:latin typeface="+mn-lt"/>
                <a:ea typeface="+mn-ea"/>
                <a:cs typeface="+mn-cs"/>
              </a:rPr>
              <a:t>QSharedMemory</a:t>
            </a:r>
            <a:r>
              <a:rPr lang="zh-CN" altLang="en-US" sz="1800" b="0" i="0" kern="1200" dirty="0" smtClean="0">
                <a:solidFill>
                  <a:schemeClr val="tx1"/>
                </a:solidFill>
                <a:effectLst/>
                <a:latin typeface="+mn-lt"/>
                <a:ea typeface="+mn-ea"/>
                <a:cs typeface="+mn-cs"/>
              </a:rPr>
              <a:t>析构函数的情况下崩溃了</a:t>
            </a:r>
            <a:r>
              <a:rPr lang="en-US" altLang="zh-CN" sz="1800" b="0" i="0" kern="1200" dirty="0" smtClean="0">
                <a:solidFill>
                  <a:schemeClr val="tx1"/>
                </a:solidFill>
                <a:effectLst/>
                <a:latin typeface="+mn-lt"/>
                <a:ea typeface="+mn-ea"/>
                <a:cs typeface="+mn-cs"/>
              </a:rPr>
              <a:t>(</a:t>
            </a:r>
            <a:r>
              <a:rPr lang="zh-CN" altLang="en-US" sz="1800" b="0" i="0" kern="1200" dirty="0" smtClean="0">
                <a:solidFill>
                  <a:schemeClr val="tx1"/>
                </a:solidFill>
                <a:effectLst/>
                <a:latin typeface="+mn-lt"/>
                <a:ea typeface="+mn-ea"/>
                <a:cs typeface="+mn-cs"/>
              </a:rPr>
              <a:t>未释放</a:t>
            </a:r>
            <a:r>
              <a:rPr lang="en-US" altLang="zh-CN" sz="1800" b="0" i="0" kern="1200" dirty="0" smtClean="0">
                <a:solidFill>
                  <a:schemeClr val="tx1"/>
                </a:solidFill>
                <a:effectLst/>
                <a:latin typeface="+mn-lt"/>
                <a:ea typeface="+mn-ea"/>
                <a:cs typeface="+mn-cs"/>
              </a:rPr>
              <a:t>)</a:t>
            </a:r>
            <a:r>
              <a:rPr lang="zh-CN" altLang="en-US" sz="1800" b="0" i="0" kern="1200" dirty="0" smtClean="0">
                <a:solidFill>
                  <a:schemeClr val="tx1"/>
                </a:solidFill>
                <a:effectLst/>
                <a:latin typeface="+mn-lt"/>
                <a:ea typeface="+mn-ea"/>
                <a:cs typeface="+mn-cs"/>
              </a:rPr>
              <a:t>，共享内存段会在崩溃时幸存下来；</a:t>
            </a:r>
            <a:endParaRPr lang="en-US" altLang="zh-CN" dirty="0" smtClean="0"/>
          </a:p>
          <a:p>
            <a:pPr marL="0" marR="0" indent="0" algn="l" defTabSz="137167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tx1"/>
                </a:solidFill>
                <a:effectLst/>
                <a:latin typeface="+mn-lt"/>
                <a:ea typeface="+mn-ea"/>
                <a:cs typeface="+mn-cs"/>
              </a:rPr>
              <a:t>3.</a:t>
            </a:r>
            <a:r>
              <a:rPr lang="zh-CN" altLang="en-US" sz="1800" b="0" i="0" kern="1200" dirty="0" smtClean="0">
                <a:solidFill>
                  <a:schemeClr val="tx1"/>
                </a:solidFill>
                <a:effectLst/>
                <a:latin typeface="+mn-lt"/>
                <a:ea typeface="+mn-ea"/>
                <a:cs typeface="+mn-cs"/>
              </a:rPr>
              <a:t>在读写共享内存前，要用</a:t>
            </a:r>
            <a:r>
              <a:rPr lang="en-US" altLang="zh-CN" sz="1800" b="0" i="0" kern="1200" dirty="0" smtClean="0">
                <a:solidFill>
                  <a:schemeClr val="tx1"/>
                </a:solidFill>
                <a:effectLst/>
                <a:latin typeface="+mn-lt"/>
                <a:ea typeface="+mn-ea"/>
                <a:cs typeface="+mn-cs"/>
              </a:rPr>
              <a:t>lock()</a:t>
            </a:r>
            <a:r>
              <a:rPr lang="zh-CN" altLang="en-US" sz="1800" b="0" i="0" kern="1200" dirty="0" smtClean="0">
                <a:solidFill>
                  <a:schemeClr val="tx1"/>
                </a:solidFill>
                <a:effectLst/>
                <a:latin typeface="+mn-lt"/>
                <a:ea typeface="+mn-ea"/>
                <a:cs typeface="+mn-cs"/>
              </a:rPr>
              <a:t>；而在使用完毕后，要用</a:t>
            </a:r>
            <a:r>
              <a:rPr lang="en-US" altLang="zh-CN" sz="1800" b="0" i="0" kern="1200" dirty="0" smtClean="0">
                <a:solidFill>
                  <a:schemeClr val="tx1"/>
                </a:solidFill>
                <a:effectLst/>
                <a:latin typeface="+mn-lt"/>
                <a:ea typeface="+mn-ea"/>
                <a:cs typeface="+mn-cs"/>
              </a:rPr>
              <a:t>unlock()</a:t>
            </a:r>
            <a:r>
              <a:rPr lang="zh-CN" altLang="en-US" sz="1800" b="0" i="0" kern="1200" dirty="0" smtClean="0">
                <a:solidFill>
                  <a:schemeClr val="tx1"/>
                </a:solidFill>
                <a:effectLst/>
                <a:latin typeface="+mn-lt"/>
                <a:ea typeface="+mn-ea"/>
                <a:cs typeface="+mn-cs"/>
              </a:rPr>
              <a:t>来结束锁定；</a:t>
            </a:r>
            <a:endParaRPr lang="en-US" altLang="zh-CN" sz="1800" b="0" i="0" kern="1200" dirty="0" smtClean="0">
              <a:solidFill>
                <a:schemeClr val="tx1"/>
              </a:solidFill>
              <a:effectLst/>
              <a:latin typeface="+mn-lt"/>
              <a:ea typeface="+mn-ea"/>
              <a:cs typeface="+mn-cs"/>
            </a:endParaRPr>
          </a:p>
          <a:p>
            <a:pPr marL="0" marR="0" indent="0" algn="l" defTabSz="137167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tx1"/>
                </a:solidFill>
                <a:effectLst/>
                <a:latin typeface="+mn-lt"/>
                <a:ea typeface="+mn-ea"/>
                <a:cs typeface="+mn-cs"/>
              </a:rPr>
              <a:t>4.data()</a:t>
            </a:r>
            <a:r>
              <a:rPr lang="zh-CN" altLang="en-US" sz="1800" b="0" i="0" kern="1200" dirty="0" smtClean="0">
                <a:solidFill>
                  <a:schemeClr val="tx1"/>
                </a:solidFill>
                <a:effectLst/>
                <a:latin typeface="+mn-lt"/>
                <a:ea typeface="+mn-ea"/>
                <a:cs typeface="+mn-cs"/>
              </a:rPr>
              <a:t>返回的指针指向该共享内存块；</a:t>
            </a:r>
            <a:endParaRPr lang="en-US" altLang="zh-CN" sz="1800" b="0" i="0" kern="1200" dirty="0" smtClean="0">
              <a:solidFill>
                <a:schemeClr val="tx1"/>
              </a:solidFill>
              <a:effectLst/>
              <a:latin typeface="+mn-lt"/>
              <a:ea typeface="+mn-ea"/>
              <a:cs typeface="+mn-cs"/>
            </a:endParaRPr>
          </a:p>
          <a:p>
            <a:pPr marL="0" marR="0" indent="0" algn="l" defTabSz="1371670" rtl="0" eaLnBrk="1" fontAlgn="auto" latinLnBrk="0" hangingPunct="1">
              <a:lnSpc>
                <a:spcPct val="100000"/>
              </a:lnSpc>
              <a:spcBef>
                <a:spcPts val="0"/>
              </a:spcBef>
              <a:spcAft>
                <a:spcPts val="0"/>
              </a:spcAft>
              <a:buClrTx/>
              <a:buSzTx/>
              <a:buFontTx/>
              <a:buNone/>
              <a:tabLst/>
              <a:defRPr/>
            </a:pPr>
            <a:r>
              <a:rPr lang="en-US" altLang="zh-CN" dirty="0" smtClean="0"/>
              <a:t>5.</a:t>
            </a:r>
            <a:r>
              <a:rPr lang="en-US" altLang="zh-CN" sz="1800" b="0" i="0" kern="1200" dirty="0" smtClean="0">
                <a:solidFill>
                  <a:schemeClr val="tx1"/>
                </a:solidFill>
                <a:effectLst/>
                <a:latin typeface="+mn-lt"/>
                <a:ea typeface="+mn-ea"/>
                <a:cs typeface="+mn-cs"/>
              </a:rPr>
              <a:t> bool </a:t>
            </a:r>
            <a:r>
              <a:rPr lang="en-US" altLang="zh-CN" sz="1800" b="0" i="0" kern="1200" dirty="0" err="1" smtClean="0">
                <a:solidFill>
                  <a:schemeClr val="tx1"/>
                </a:solidFill>
                <a:effectLst/>
                <a:latin typeface="+mn-lt"/>
                <a:ea typeface="+mn-ea"/>
                <a:cs typeface="+mn-cs"/>
              </a:rPr>
              <a:t>QSharedMemory</a:t>
            </a:r>
            <a:r>
              <a:rPr lang="en-US" altLang="zh-CN" sz="1800" b="0" i="0" kern="1200" dirty="0" smtClean="0">
                <a:solidFill>
                  <a:schemeClr val="tx1"/>
                </a:solidFill>
                <a:effectLst/>
                <a:latin typeface="+mn-lt"/>
                <a:ea typeface="+mn-ea"/>
                <a:cs typeface="+mn-cs"/>
              </a:rPr>
              <a:t>::detach()</a:t>
            </a:r>
            <a:r>
              <a:rPr lang="zh-CN" altLang="en-US" sz="1800" b="0" i="0" kern="1200" dirty="0" smtClean="0">
                <a:solidFill>
                  <a:schemeClr val="tx1"/>
                </a:solidFill>
                <a:effectLst/>
                <a:latin typeface="+mn-lt"/>
                <a:ea typeface="+mn-ea"/>
                <a:cs typeface="+mn-cs"/>
              </a:rPr>
              <a:t> 从共享内存段中解绑进程。如果这是最后一个绑定到共享内存段的进程，那么共享内存段将被系统释放，即内容被销毁。如果函数返回</a:t>
            </a:r>
            <a:r>
              <a:rPr lang="en-US" altLang="zh-CN" sz="1800" b="0" i="0" kern="1200" dirty="0" smtClean="0">
                <a:solidFill>
                  <a:schemeClr val="tx1"/>
                </a:solidFill>
                <a:effectLst/>
                <a:latin typeface="+mn-lt"/>
                <a:ea typeface="+mn-ea"/>
                <a:cs typeface="+mn-cs"/>
              </a:rPr>
              <a:t>true</a:t>
            </a:r>
            <a:r>
              <a:rPr lang="zh-CN" altLang="en-US" sz="1800" b="0" i="0" kern="1200" dirty="0" smtClean="0">
                <a:solidFill>
                  <a:schemeClr val="tx1"/>
                </a:solidFill>
                <a:effectLst/>
                <a:latin typeface="+mn-lt"/>
                <a:ea typeface="+mn-ea"/>
                <a:cs typeface="+mn-cs"/>
              </a:rPr>
              <a:t>，说明解绑了共享内存段。如果返回</a:t>
            </a:r>
            <a:r>
              <a:rPr lang="en-US" altLang="zh-CN" sz="1800" b="0" i="0" kern="1200" dirty="0" smtClean="0">
                <a:solidFill>
                  <a:schemeClr val="tx1"/>
                </a:solidFill>
                <a:effectLst/>
                <a:latin typeface="+mn-lt"/>
                <a:ea typeface="+mn-ea"/>
                <a:cs typeface="+mn-cs"/>
              </a:rPr>
              <a:t>false</a:t>
            </a:r>
            <a:r>
              <a:rPr lang="zh-CN" altLang="en-US" sz="1800" b="0" i="0" kern="1200" dirty="0" smtClean="0">
                <a:solidFill>
                  <a:schemeClr val="tx1"/>
                </a:solidFill>
                <a:effectLst/>
                <a:latin typeface="+mn-lt"/>
                <a:ea typeface="+mn-ea"/>
                <a:cs typeface="+mn-cs"/>
              </a:rPr>
              <a:t>，通常意味着该段没有被绑定，或者它被另一个进程锁定。</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A2B9A72-F2C8-4325-B54C-1AC54A8C3EA7}" type="slidenum">
              <a:rPr lang="zh-CN" altLang="en-US" smtClean="0"/>
              <a:pPr/>
              <a:t>11</a:t>
            </a:fld>
            <a:endParaRPr lang="zh-CN" altLang="en-US"/>
          </a:p>
        </p:txBody>
      </p:sp>
    </p:spTree>
    <p:extLst>
      <p:ext uri="{BB962C8B-B14F-4D97-AF65-F5344CB8AC3E}">
        <p14:creationId xmlns:p14="http://schemas.microsoft.com/office/powerpoint/2010/main" val="4042769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2B9A72-F2C8-4325-B54C-1AC54A8C3EA7}" type="slidenum">
              <a:rPr lang="zh-CN" altLang="en-US" smtClean="0"/>
              <a:pPr/>
              <a:t>12</a:t>
            </a:fld>
            <a:endParaRPr lang="zh-CN" altLang="en-US"/>
          </a:p>
        </p:txBody>
      </p:sp>
    </p:spTree>
    <p:extLst>
      <p:ext uri="{BB962C8B-B14F-4D97-AF65-F5344CB8AC3E}">
        <p14:creationId xmlns:p14="http://schemas.microsoft.com/office/powerpoint/2010/main" val="2567309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en-US" altLang="zh-CN" dirty="0" err="1" smtClean="0"/>
              <a:t>QLocalSocket</a:t>
            </a:r>
            <a:r>
              <a:rPr lang="zh-CN" altLang="en-US" sz="1800" dirty="0" smtClean="0"/>
              <a:t>在 </a:t>
            </a:r>
            <a:r>
              <a:rPr lang="en-US" altLang="zh-CN" sz="1800" dirty="0" smtClean="0"/>
              <a:t>Windows </a:t>
            </a:r>
            <a:r>
              <a:rPr lang="zh-CN" altLang="en-US" sz="1800" dirty="0" smtClean="0"/>
              <a:t>上是一个命名管道，在 </a:t>
            </a:r>
            <a:r>
              <a:rPr lang="en-US" altLang="zh-CN" sz="1800" dirty="0" smtClean="0"/>
              <a:t>Unix </a:t>
            </a:r>
            <a:r>
              <a:rPr lang="zh-CN" altLang="en-US" sz="1800" dirty="0" smtClean="0"/>
              <a:t>上是一个本地域</a:t>
            </a:r>
            <a:r>
              <a:rPr lang="en-US" altLang="zh-CN" sz="1800" dirty="0" smtClean="0"/>
              <a:t>socket</a:t>
            </a:r>
            <a:r>
              <a:rPr lang="zh-CN" altLang="en-US" sz="1800" dirty="0" smtClean="0"/>
              <a:t>；</a:t>
            </a:r>
            <a:endParaRPr lang="en-US" altLang="zh-CN" sz="1800" dirty="0" smtClean="0"/>
          </a:p>
          <a:p>
            <a:r>
              <a:rPr lang="en-US" altLang="zh-CN" sz="1800" dirty="0" smtClean="0"/>
              <a:t>2.</a:t>
            </a:r>
            <a:r>
              <a:rPr lang="zh-CN" altLang="en-US" sz="1800" dirty="0" smtClean="0"/>
              <a:t>命名管道和本地域</a:t>
            </a:r>
            <a:r>
              <a:rPr lang="en-US" altLang="zh-CN" sz="1800" dirty="0" smtClean="0"/>
              <a:t>socket</a:t>
            </a:r>
            <a:r>
              <a:rPr lang="zh-CN" altLang="en-US" sz="1800" dirty="0" smtClean="0"/>
              <a:t>都用于进程间通信；</a:t>
            </a:r>
            <a:endParaRPr lang="en-US" altLang="zh-CN" sz="1800" dirty="0" smtClean="0"/>
          </a:p>
          <a:p>
            <a:endParaRPr lang="en-US" altLang="zh-CN" sz="1800" dirty="0" smtClean="0"/>
          </a:p>
          <a:p>
            <a:r>
              <a:rPr lang="zh-CN" altLang="en-US" sz="1800" dirty="0" smtClean="0"/>
              <a:t>通信步骤如下：</a:t>
            </a:r>
            <a:endParaRPr lang="en-US" altLang="zh-CN" sz="1800" dirty="0" smtClean="0"/>
          </a:p>
          <a:p>
            <a:r>
              <a:rPr lang="en-US" altLang="zh-CN" dirty="0" smtClean="0"/>
              <a:t>1.QLocalServer</a:t>
            </a:r>
            <a:r>
              <a:rPr lang="zh-CN" altLang="en-US" dirty="0" smtClean="0"/>
              <a:t>启动监听</a:t>
            </a:r>
            <a:r>
              <a:rPr lang="en-US" altLang="zh-CN" dirty="0" smtClean="0"/>
              <a:t>(</a:t>
            </a:r>
            <a:r>
              <a:rPr lang="zh-CN" altLang="en-US" dirty="0" smtClean="0"/>
              <a:t>使用</a:t>
            </a:r>
            <a:r>
              <a:rPr lang="en-US" altLang="zh-CN" dirty="0" smtClean="0"/>
              <a:t>listen</a:t>
            </a:r>
            <a:r>
              <a:rPr lang="zh-CN" altLang="en-US" dirty="0" smtClean="0"/>
              <a:t>，和</a:t>
            </a:r>
            <a:r>
              <a:rPr lang="en-US" altLang="zh-CN" dirty="0" err="1" smtClean="0"/>
              <a:t>tcp</a:t>
            </a:r>
            <a:r>
              <a:rPr lang="zh-CN" altLang="en-US" dirty="0" smtClean="0"/>
              <a:t>不同的是它监听的是服务名和不是端口</a:t>
            </a:r>
            <a:r>
              <a:rPr lang="en-US" altLang="zh-CN" dirty="0" smtClean="0"/>
              <a:t>)</a:t>
            </a:r>
            <a:r>
              <a:rPr lang="zh-CN" altLang="en-US" dirty="0" smtClean="0"/>
              <a:t>；</a:t>
            </a:r>
            <a:endParaRPr lang="en-US" altLang="zh-CN" dirty="0" smtClean="0"/>
          </a:p>
          <a:p>
            <a:r>
              <a:rPr lang="en-US" altLang="zh-CN" dirty="0" smtClean="0"/>
              <a:t>2.QLocalSocket</a:t>
            </a:r>
            <a:r>
              <a:rPr lang="zh-CN" altLang="en-US" dirty="0" smtClean="0"/>
              <a:t>连接到服务</a:t>
            </a:r>
            <a:r>
              <a:rPr lang="en-US" altLang="zh-CN" dirty="0" smtClean="0"/>
              <a:t>(</a:t>
            </a:r>
            <a:r>
              <a:rPr lang="zh-CN" altLang="en-US" dirty="0" smtClean="0"/>
              <a:t>使用</a:t>
            </a:r>
            <a:r>
              <a:rPr lang="en-US" altLang="zh-CN" dirty="0" err="1" smtClean="0"/>
              <a:t>connectToServer</a:t>
            </a:r>
            <a:r>
              <a:rPr lang="zh-CN" altLang="en-US" dirty="0" smtClean="0"/>
              <a:t>，参数就服务端监听的服务名</a:t>
            </a:r>
            <a:r>
              <a:rPr lang="en-US" altLang="zh-CN" dirty="0" smtClean="0"/>
              <a:t>)</a:t>
            </a:r>
            <a:r>
              <a:rPr lang="zh-CN" altLang="en-US" dirty="0" smtClean="0"/>
              <a:t>；</a:t>
            </a:r>
          </a:p>
          <a:p>
            <a:r>
              <a:rPr lang="en-US" altLang="zh-CN" dirty="0" smtClean="0"/>
              <a:t>3.QLocalServer</a:t>
            </a:r>
            <a:r>
              <a:rPr lang="zh-CN" altLang="en-US" dirty="0" smtClean="0"/>
              <a:t>收到连接后与</a:t>
            </a:r>
            <a:r>
              <a:rPr lang="en-US" altLang="zh-CN" dirty="0" err="1" smtClean="0"/>
              <a:t>QLocalSocket</a:t>
            </a:r>
            <a:r>
              <a:rPr lang="zh-CN" altLang="en-US" dirty="0" smtClean="0"/>
              <a:t>交互（使用</a:t>
            </a:r>
            <a:r>
              <a:rPr lang="en-US" altLang="zh-CN" dirty="0" err="1" smtClean="0"/>
              <a:t>nextPendingConnection</a:t>
            </a:r>
            <a:r>
              <a:rPr lang="zh-CN" altLang="en-US" dirty="0" smtClean="0"/>
              <a:t>获得这个</a:t>
            </a:r>
            <a:r>
              <a:rPr lang="en-US" altLang="zh-CN" dirty="0" smtClean="0"/>
              <a:t>socket</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9A2B9A72-F2C8-4325-B54C-1AC54A8C3EA7}" type="slidenum">
              <a:rPr lang="zh-CN" altLang="en-US" smtClean="0"/>
              <a:pPr/>
              <a:t>13</a:t>
            </a:fld>
            <a:endParaRPr lang="zh-CN" altLang="en-US"/>
          </a:p>
        </p:txBody>
      </p:sp>
    </p:spTree>
    <p:extLst>
      <p:ext uri="{BB962C8B-B14F-4D97-AF65-F5344CB8AC3E}">
        <p14:creationId xmlns:p14="http://schemas.microsoft.com/office/powerpoint/2010/main" val="222515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smtClean="0"/>
              <a:t>共享内存块存的数据结构如下：</a:t>
            </a:r>
            <a:endParaRPr lang="en-US" altLang="zh-CN" dirty="0" smtClean="0"/>
          </a:p>
          <a:p>
            <a:r>
              <a:rPr lang="en-US" altLang="zh-CN" sz="1800" kern="1200" dirty="0" err="1" smtClean="0">
                <a:solidFill>
                  <a:schemeClr val="tx1"/>
                </a:solidFill>
                <a:effectLst/>
                <a:latin typeface="+mn-lt"/>
                <a:ea typeface="+mn-ea"/>
                <a:cs typeface="+mn-cs"/>
              </a:rPr>
              <a:t>struct</a:t>
            </a:r>
            <a:r>
              <a:rPr lang="en-US" altLang="zh-CN" sz="1800" kern="1200" dirty="0" smtClean="0">
                <a:solidFill>
                  <a:schemeClr val="tx1"/>
                </a:solidFill>
                <a:effectLst/>
                <a:latin typeface="+mn-lt"/>
                <a:ea typeface="+mn-ea"/>
                <a:cs typeface="+mn-cs"/>
              </a:rPr>
              <a:t> </a:t>
            </a:r>
            <a:r>
              <a:rPr lang="en-US" altLang="zh-CN" sz="1800" b="1" kern="1200" dirty="0" err="1" smtClean="0">
                <a:solidFill>
                  <a:schemeClr val="tx1"/>
                </a:solidFill>
                <a:effectLst/>
                <a:latin typeface="+mn-lt"/>
                <a:ea typeface="+mn-ea"/>
                <a:cs typeface="+mn-cs"/>
              </a:rPr>
              <a:t>InstancesInfo</a:t>
            </a:r>
            <a:r>
              <a:rPr lang="en-US" altLang="zh-CN" sz="1800" kern="1200" dirty="0" smtClean="0">
                <a:solidFill>
                  <a:schemeClr val="tx1"/>
                </a:solidFill>
                <a:effectLst/>
                <a:latin typeface="+mn-lt"/>
                <a:ea typeface="+mn-ea"/>
                <a:cs typeface="+mn-cs"/>
              </a:rPr>
              <a:t> </a:t>
            </a:r>
          </a:p>
          <a:p>
            <a:r>
              <a:rPr lang="en-US" altLang="zh-CN" dirty="0" smtClean="0"/>
              <a:t>{ </a:t>
            </a:r>
          </a:p>
          <a:p>
            <a:r>
              <a:rPr lang="en-US" altLang="zh-CN" sz="1800" kern="1200" dirty="0" smtClean="0">
                <a:solidFill>
                  <a:schemeClr val="tx1"/>
                </a:solidFill>
                <a:effectLst/>
                <a:latin typeface="+mn-lt"/>
                <a:ea typeface="+mn-ea"/>
                <a:cs typeface="+mn-cs"/>
              </a:rPr>
              <a:t>    bool primary</a:t>
            </a:r>
            <a:r>
              <a:rPr lang="en-US" altLang="zh-CN" dirty="0" smtClean="0"/>
              <a:t>; </a:t>
            </a:r>
          </a:p>
          <a:p>
            <a:r>
              <a:rPr lang="en-US" altLang="zh-CN" sz="1800" kern="1200" dirty="0" smtClean="0">
                <a:solidFill>
                  <a:schemeClr val="tx1"/>
                </a:solidFill>
                <a:effectLst/>
                <a:latin typeface="+mn-lt"/>
                <a:ea typeface="+mn-ea"/>
                <a:cs typeface="+mn-cs"/>
              </a:rPr>
              <a:t>    quint32 secondary</a:t>
            </a:r>
            <a:r>
              <a:rPr lang="en-US" altLang="zh-CN" dirty="0" smtClean="0"/>
              <a:t>; </a:t>
            </a:r>
          </a:p>
          <a:p>
            <a:r>
              <a:rPr lang="en-US" altLang="zh-CN" sz="1800" kern="1200" dirty="0" smtClean="0">
                <a:solidFill>
                  <a:schemeClr val="tx1"/>
                </a:solidFill>
                <a:effectLst/>
                <a:latin typeface="+mn-lt"/>
                <a:ea typeface="+mn-ea"/>
                <a:cs typeface="+mn-cs"/>
              </a:rPr>
              <a:t>    qint64 </a:t>
            </a:r>
            <a:r>
              <a:rPr lang="en-US" altLang="zh-CN" sz="1800" kern="1200" dirty="0" err="1" smtClean="0">
                <a:solidFill>
                  <a:schemeClr val="tx1"/>
                </a:solidFill>
                <a:effectLst/>
                <a:latin typeface="+mn-lt"/>
                <a:ea typeface="+mn-ea"/>
                <a:cs typeface="+mn-cs"/>
              </a:rPr>
              <a:t>primaryPid</a:t>
            </a:r>
            <a:r>
              <a:rPr lang="en-US" altLang="zh-CN" dirty="0" smtClean="0"/>
              <a:t>; </a:t>
            </a:r>
          </a:p>
          <a:p>
            <a:r>
              <a:rPr lang="en-US" altLang="zh-CN" sz="1800" kern="1200" dirty="0" smtClean="0">
                <a:solidFill>
                  <a:schemeClr val="tx1"/>
                </a:solidFill>
                <a:effectLst/>
                <a:latin typeface="+mn-lt"/>
                <a:ea typeface="+mn-ea"/>
                <a:cs typeface="+mn-cs"/>
              </a:rPr>
              <a:t>    char </a:t>
            </a:r>
            <a:r>
              <a:rPr lang="en-US" altLang="zh-CN" sz="1800" kern="1200" dirty="0" err="1" smtClean="0">
                <a:solidFill>
                  <a:schemeClr val="tx1"/>
                </a:solidFill>
                <a:effectLst/>
                <a:latin typeface="+mn-lt"/>
                <a:ea typeface="+mn-ea"/>
                <a:cs typeface="+mn-cs"/>
              </a:rPr>
              <a:t>primaryUser</a:t>
            </a:r>
            <a:r>
              <a:rPr lang="en-US" altLang="zh-CN" dirty="0" smtClean="0"/>
              <a:t>[</a:t>
            </a:r>
            <a:r>
              <a:rPr lang="en-US" altLang="zh-CN" sz="1800" kern="1200" dirty="0" smtClean="0">
                <a:solidFill>
                  <a:schemeClr val="tx1"/>
                </a:solidFill>
                <a:effectLst/>
                <a:latin typeface="+mn-lt"/>
                <a:ea typeface="+mn-ea"/>
                <a:cs typeface="+mn-cs"/>
              </a:rPr>
              <a:t>128</a:t>
            </a:r>
            <a:r>
              <a:rPr lang="en-US" altLang="zh-CN" dirty="0" smtClean="0"/>
              <a:t>]; </a:t>
            </a:r>
          </a:p>
          <a:p>
            <a:r>
              <a:rPr lang="en-US" altLang="zh-CN" sz="1800" kern="1200" dirty="0" smtClean="0">
                <a:solidFill>
                  <a:schemeClr val="tx1"/>
                </a:solidFill>
                <a:effectLst/>
                <a:latin typeface="+mn-lt"/>
                <a:ea typeface="+mn-ea"/>
                <a:cs typeface="+mn-cs"/>
              </a:rPr>
              <a:t>    quint16 checksum</a:t>
            </a:r>
            <a:r>
              <a:rPr lang="en-US" altLang="zh-CN" dirty="0" smtClean="0"/>
              <a:t>;</a:t>
            </a:r>
            <a:r>
              <a:rPr lang="en-US" altLang="zh-CN" sz="1800" kern="1200" dirty="0" smtClean="0">
                <a:solidFill>
                  <a:schemeClr val="tx1"/>
                </a:solidFill>
                <a:effectLst/>
                <a:latin typeface="+mn-lt"/>
                <a:ea typeface="+mn-ea"/>
                <a:cs typeface="+mn-cs"/>
              </a:rPr>
              <a:t> // Must be the last field</a:t>
            </a:r>
            <a:r>
              <a:rPr lang="en-US" altLang="zh-CN" dirty="0" smtClean="0"/>
              <a:t> </a:t>
            </a:r>
          </a:p>
          <a:p>
            <a:r>
              <a:rPr lang="en-US" altLang="zh-CN" dirty="0" smtClean="0"/>
              <a:t>};</a:t>
            </a:r>
          </a:p>
          <a:p>
            <a:endParaRPr lang="en-US" altLang="zh-CN" dirty="0" smtClean="0"/>
          </a:p>
          <a:p>
            <a:r>
              <a:rPr lang="en-US" altLang="zh-CN" dirty="0" smtClean="0"/>
              <a:t>Unix</a:t>
            </a:r>
            <a:r>
              <a:rPr lang="zh-CN" altLang="en-US" dirty="0" smtClean="0"/>
              <a:t>下通过以下方式释放共享内存块：</a:t>
            </a:r>
            <a:endParaRPr lang="en-US" altLang="zh-CN" dirty="0" smtClean="0"/>
          </a:p>
          <a:p>
            <a:r>
              <a:rPr lang="en-US" altLang="zh-CN" dirty="0" smtClean="0"/>
              <a:t>#</a:t>
            </a:r>
            <a:r>
              <a:rPr lang="en-US" altLang="zh-CN" sz="1800" kern="1200" dirty="0" err="1" smtClean="0">
                <a:solidFill>
                  <a:schemeClr val="tx1"/>
                </a:solidFill>
                <a:effectLst/>
                <a:latin typeface="+mn-lt"/>
                <a:ea typeface="+mn-ea"/>
                <a:cs typeface="+mn-cs"/>
              </a:rPr>
              <a:t>ifdef</a:t>
            </a:r>
            <a:r>
              <a:rPr lang="en-US" altLang="zh-CN" sz="1800" kern="1200" dirty="0" smtClean="0">
                <a:solidFill>
                  <a:schemeClr val="tx1"/>
                </a:solidFill>
                <a:effectLst/>
                <a:latin typeface="+mn-lt"/>
                <a:ea typeface="+mn-ea"/>
                <a:cs typeface="+mn-cs"/>
              </a:rPr>
              <a:t> Q_OS_UNIX</a:t>
            </a:r>
            <a:r>
              <a:rPr lang="en-US" altLang="zh-CN" dirty="0" smtClean="0"/>
              <a:t> </a:t>
            </a:r>
          </a:p>
          <a:p>
            <a:r>
              <a:rPr lang="en-US" altLang="zh-CN" sz="1800" kern="1200" dirty="0" smtClean="0">
                <a:solidFill>
                  <a:schemeClr val="tx1"/>
                </a:solidFill>
                <a:effectLst/>
                <a:latin typeface="+mn-lt"/>
                <a:ea typeface="+mn-ea"/>
                <a:cs typeface="+mn-cs"/>
              </a:rPr>
              <a:t>// By explicitly attaching it and then deleting it we make sure that the</a:t>
            </a:r>
            <a:r>
              <a:rPr lang="en-US" altLang="zh-CN" dirty="0" smtClean="0"/>
              <a:t> </a:t>
            </a:r>
          </a:p>
          <a:p>
            <a:r>
              <a:rPr lang="en-US" altLang="zh-CN" sz="1800" kern="1200" dirty="0" smtClean="0">
                <a:solidFill>
                  <a:schemeClr val="tx1"/>
                </a:solidFill>
                <a:effectLst/>
                <a:latin typeface="+mn-lt"/>
                <a:ea typeface="+mn-ea"/>
                <a:cs typeface="+mn-cs"/>
              </a:rPr>
              <a:t>// memory is deleted even after the process has crashed on Unix.</a:t>
            </a:r>
            <a:r>
              <a:rPr lang="en-US" altLang="zh-CN" dirty="0" smtClean="0"/>
              <a:t> </a:t>
            </a:r>
          </a:p>
          <a:p>
            <a:r>
              <a:rPr lang="en-US" altLang="zh-CN" dirty="0" smtClean="0"/>
              <a:t>d-&gt;memory</a:t>
            </a:r>
            <a:r>
              <a:rPr lang="en-US" altLang="zh-CN" sz="1800" kern="1200" dirty="0" smtClean="0">
                <a:solidFill>
                  <a:schemeClr val="tx1"/>
                </a:solidFill>
                <a:effectLst/>
                <a:latin typeface="+mn-lt"/>
                <a:ea typeface="+mn-ea"/>
                <a:cs typeface="+mn-cs"/>
              </a:rPr>
              <a:t> </a:t>
            </a:r>
            <a:r>
              <a:rPr lang="en-US" altLang="zh-CN" dirty="0" smtClean="0"/>
              <a:t>=</a:t>
            </a:r>
            <a:r>
              <a:rPr lang="en-US" altLang="zh-CN" sz="1800" kern="1200" dirty="0" smtClean="0">
                <a:solidFill>
                  <a:schemeClr val="tx1"/>
                </a:solidFill>
                <a:effectLst/>
                <a:latin typeface="+mn-lt"/>
                <a:ea typeface="+mn-ea"/>
                <a:cs typeface="+mn-cs"/>
              </a:rPr>
              <a:t> new </a:t>
            </a:r>
            <a:r>
              <a:rPr lang="en-US" altLang="zh-CN" dirty="0" err="1" smtClean="0"/>
              <a:t>QSharedMemory</a:t>
            </a:r>
            <a:r>
              <a:rPr lang="en-US" altLang="zh-CN" dirty="0" smtClean="0"/>
              <a:t>(</a:t>
            </a:r>
            <a:r>
              <a:rPr lang="en-US" altLang="zh-CN" sz="1800" kern="1200" dirty="0" smtClean="0">
                <a:solidFill>
                  <a:schemeClr val="tx1"/>
                </a:solidFill>
                <a:effectLst/>
                <a:latin typeface="+mn-lt"/>
                <a:ea typeface="+mn-ea"/>
                <a:cs typeface="+mn-cs"/>
              </a:rPr>
              <a:t> </a:t>
            </a:r>
            <a:r>
              <a:rPr lang="en-US" altLang="zh-CN" dirty="0" smtClean="0"/>
              <a:t>d-&gt;</a:t>
            </a:r>
            <a:r>
              <a:rPr lang="en-US" altLang="zh-CN" dirty="0" err="1" smtClean="0"/>
              <a:t>blockServerName</a:t>
            </a:r>
            <a:r>
              <a:rPr lang="en-US" altLang="zh-CN" sz="1800" kern="1200" dirty="0" smtClean="0">
                <a:solidFill>
                  <a:schemeClr val="tx1"/>
                </a:solidFill>
                <a:effectLst/>
                <a:latin typeface="+mn-lt"/>
                <a:ea typeface="+mn-ea"/>
                <a:cs typeface="+mn-cs"/>
              </a:rPr>
              <a:t> </a:t>
            </a:r>
            <a:r>
              <a:rPr lang="en-US" altLang="zh-CN" dirty="0" smtClean="0"/>
              <a:t>); </a:t>
            </a:r>
          </a:p>
          <a:p>
            <a:r>
              <a:rPr lang="en-US" altLang="zh-CN" dirty="0" smtClean="0"/>
              <a:t>d-&gt;memory-&gt;attach(); </a:t>
            </a:r>
          </a:p>
          <a:p>
            <a:r>
              <a:rPr lang="en-US" altLang="zh-CN" sz="1800" kern="1200" dirty="0" smtClean="0">
                <a:solidFill>
                  <a:schemeClr val="tx1"/>
                </a:solidFill>
                <a:effectLst/>
                <a:latin typeface="+mn-lt"/>
                <a:ea typeface="+mn-ea"/>
                <a:cs typeface="+mn-cs"/>
              </a:rPr>
              <a:t>delete </a:t>
            </a:r>
            <a:r>
              <a:rPr lang="en-US" altLang="zh-CN" dirty="0" smtClean="0"/>
              <a:t>d-&gt;memory; </a:t>
            </a:r>
          </a:p>
          <a:p>
            <a:r>
              <a:rPr lang="en-US" altLang="zh-CN" dirty="0" smtClean="0"/>
              <a:t>#</a:t>
            </a:r>
            <a:r>
              <a:rPr lang="en-US" altLang="zh-CN" sz="1800" kern="1200" dirty="0" err="1" smtClean="0">
                <a:solidFill>
                  <a:schemeClr val="tx1"/>
                </a:solidFill>
                <a:effectLst/>
                <a:latin typeface="+mn-lt"/>
                <a:ea typeface="+mn-ea"/>
                <a:cs typeface="+mn-cs"/>
              </a:rPr>
              <a:t>endif</a:t>
            </a:r>
            <a:endParaRPr lang="zh-CN" altLang="en-US" dirty="0"/>
          </a:p>
        </p:txBody>
      </p:sp>
      <p:sp>
        <p:nvSpPr>
          <p:cNvPr id="4" name="灯片编号占位符 3"/>
          <p:cNvSpPr>
            <a:spLocks noGrp="1"/>
          </p:cNvSpPr>
          <p:nvPr>
            <p:ph type="sldNum" sz="quarter" idx="10"/>
          </p:nvPr>
        </p:nvSpPr>
        <p:spPr/>
        <p:txBody>
          <a:bodyPr/>
          <a:lstStyle/>
          <a:p>
            <a:fld id="{9A2B9A72-F2C8-4325-B54C-1AC54A8C3EA7}" type="slidenum">
              <a:rPr lang="zh-CN" altLang="en-US" smtClean="0"/>
              <a:pPr/>
              <a:t>14</a:t>
            </a:fld>
            <a:endParaRPr lang="zh-CN" altLang="en-US"/>
          </a:p>
        </p:txBody>
      </p:sp>
    </p:spTree>
    <p:extLst>
      <p:ext uri="{BB962C8B-B14F-4D97-AF65-F5344CB8AC3E}">
        <p14:creationId xmlns:p14="http://schemas.microsoft.com/office/powerpoint/2010/main" val="79913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62500" lnSpcReduction="20000"/>
          </a:bodyPr>
          <a:lstStyle/>
          <a:p>
            <a:r>
              <a:rPr lang="en-US" altLang="zh-CN" dirty="0" smtClean="0"/>
              <a:t>   flock</a:t>
            </a:r>
            <a:r>
              <a:rPr lang="zh-CN" altLang="en-US" dirty="0" smtClean="0"/>
              <a:t>文件锁提供了阻塞和非阻塞两种使用方式，当处于阻塞模式时，如果当前进程无法成功获取到文件锁，那么进程就会一直阻塞等待，直到其他进程在对应文件上释放了锁，本进程能成功持有锁为止。</a:t>
            </a:r>
            <a:r>
              <a:rPr lang="zh-CN" altLang="en-US" b="1" dirty="0" smtClean="0"/>
              <a:t>在默认情况下，</a:t>
            </a:r>
            <a:r>
              <a:rPr lang="en-US" altLang="zh-CN" b="1" dirty="0" smtClean="0"/>
              <a:t>flock </a:t>
            </a:r>
            <a:r>
              <a:rPr lang="zh-CN" altLang="en-US" b="1" dirty="0" smtClean="0"/>
              <a:t>提供是阻塞模式的文件锁（与多线程互斥的阻塞非阻塞类似）</a:t>
            </a:r>
            <a:r>
              <a:rPr lang="zh-CN" altLang="en-US" b="0" dirty="0" smtClean="0"/>
              <a:t>；在非阻塞模式下，加文件锁失败并不影响进程流程的执行，但要注意加入错误处理逻辑，在加锁失败时，不能对目标文件进行操作。</a:t>
            </a:r>
            <a:endParaRPr lang="en-US" altLang="zh-CN" b="0" dirty="0" smtClean="0"/>
          </a:p>
          <a:p>
            <a:r>
              <a:rPr lang="en-US" altLang="zh-CN" b="0" dirty="0" smtClean="0"/>
              <a:t>   </a:t>
            </a:r>
            <a:r>
              <a:rPr lang="en-US" altLang="zh-CN" sz="1800" b="0" i="0" kern="1200" dirty="0" err="1" smtClean="0">
                <a:solidFill>
                  <a:schemeClr val="tx1"/>
                </a:solidFill>
                <a:effectLst/>
                <a:latin typeface="+mn-lt"/>
                <a:ea typeface="+mn-ea"/>
                <a:cs typeface="+mn-cs"/>
              </a:rPr>
              <a:t>Posix</a:t>
            </a:r>
            <a:r>
              <a:rPr lang="zh-CN" altLang="en-US" sz="1800" b="0" i="0" kern="1200" dirty="0" smtClean="0">
                <a:solidFill>
                  <a:schemeClr val="tx1"/>
                </a:solidFill>
                <a:effectLst/>
                <a:latin typeface="+mn-lt"/>
                <a:ea typeface="+mn-ea"/>
                <a:cs typeface="+mn-cs"/>
              </a:rPr>
              <a:t>共享内存借助文件完成。某一个进程创建一个共享内存文件，将这个文件映射到该进程的虚拟地址空间，对它进行读写。另一个进程也将这个共享内存文件映射到它的虚拟地址空间。这个共享内存文件实际上只映射到一块物理内存空间内，这块物理内存空间同时对应着两个进程虚拟地址空间的一部分，这两个进程就可以借助这块物理内存进行通信了。</a:t>
            </a:r>
            <a:endParaRPr lang="en-US" altLang="zh-CN" b="0" dirty="0" smtClean="0"/>
          </a:p>
          <a:p>
            <a:r>
              <a:rPr lang="zh-CN" altLang="en-US" dirty="0" smtClean="0"/>
              <a:t>   每个进程在进程表中都一个对应的项目，叫做进程表项，上图是最左边展示了进程表中两进程表项，分别对应两个独立的进程。在进程表项中，有一个文件描述符表，其中存储了所有本进程打开的文件描述符信息及指向对应文件表项的指针。而操作系统中，还另外有一张表，叫做文件表，其中存储的是系统中所有进程打开的文件的相关信息，其中的项目叫做文件表项（上图中间蓝色部分）。 </a:t>
            </a:r>
            <a:endParaRPr lang="en-US" altLang="zh-CN" dirty="0" smtClean="0"/>
          </a:p>
          <a:p>
            <a:r>
              <a:rPr lang="en-US" altLang="zh-CN" dirty="0" smtClean="0"/>
              <a:t>   </a:t>
            </a:r>
            <a:r>
              <a:rPr lang="zh-CN" altLang="en-US" dirty="0" smtClean="0"/>
              <a:t>在进程表项的文件描述符表中每个描述符都对应一个文件表项指针，指向文件表中的一项。</a:t>
            </a:r>
            <a:r>
              <a:rPr lang="en-US" altLang="zh-CN" dirty="0" smtClean="0"/>
              <a:t>v </a:t>
            </a:r>
            <a:r>
              <a:rPr lang="zh-CN" altLang="en-US" dirty="0" smtClean="0"/>
              <a:t>节点表中的项目称为 </a:t>
            </a:r>
            <a:r>
              <a:rPr lang="en-US" altLang="zh-CN" dirty="0" smtClean="0"/>
              <a:t>v </a:t>
            </a:r>
            <a:r>
              <a:rPr lang="zh-CN" altLang="en-US" dirty="0" smtClean="0"/>
              <a:t>节点表项，可以认为其中存储了真正的文件内容。 </a:t>
            </a:r>
            <a:endParaRPr lang="en-US" altLang="zh-CN" dirty="0" smtClean="0"/>
          </a:p>
          <a:p>
            <a:r>
              <a:rPr lang="en-US" altLang="zh-CN" dirty="0" smtClean="0"/>
              <a:t>   </a:t>
            </a:r>
            <a:r>
              <a:rPr lang="zh-CN" altLang="en-US" dirty="0" smtClean="0"/>
              <a:t>从图中可以看出，进程</a:t>
            </a:r>
            <a:r>
              <a:rPr lang="en-US" altLang="zh-CN" dirty="0" smtClean="0"/>
              <a:t>1</a:t>
            </a:r>
            <a:r>
              <a:rPr lang="zh-CN" altLang="en-US" dirty="0" smtClean="0"/>
              <a:t>对同一个文件打开了两次，分别对应本进程中的文件描述符 </a:t>
            </a:r>
            <a:r>
              <a:rPr lang="en-US" altLang="zh-CN" dirty="0" smtClean="0"/>
              <a:t>fd0 </a:t>
            </a:r>
            <a:r>
              <a:rPr lang="zh-CN" altLang="en-US" dirty="0" smtClean="0"/>
              <a:t>和 </a:t>
            </a:r>
            <a:r>
              <a:rPr lang="en-US" altLang="zh-CN" dirty="0" smtClean="0"/>
              <a:t>fd2</a:t>
            </a:r>
            <a:r>
              <a:rPr lang="zh-CN" altLang="en-US" dirty="0" smtClean="0"/>
              <a:t>。而下面的进程对这个文件又打开了一次，对应此进程中的 </a:t>
            </a:r>
            <a:r>
              <a:rPr lang="en-US" altLang="zh-CN" dirty="0" smtClean="0"/>
              <a:t>fd1</a:t>
            </a:r>
            <a:r>
              <a:rPr lang="zh-CN" altLang="en-US" dirty="0" smtClean="0"/>
              <a:t>描述符。要注意的是，不论是同一进程还是不同的进程，对同一文件打开时，都建立了与各</a:t>
            </a:r>
            <a:r>
              <a:rPr lang="en-US" altLang="zh-CN" dirty="0" err="1" smtClean="0"/>
              <a:t>fd</a:t>
            </a:r>
            <a:r>
              <a:rPr lang="en-US" altLang="zh-CN" dirty="0" smtClean="0"/>
              <a:t> </a:t>
            </a:r>
            <a:r>
              <a:rPr lang="zh-CN" altLang="en-US" dirty="0" smtClean="0"/>
              <a:t>对应的独立的文件表项。 </a:t>
            </a:r>
            <a:endParaRPr lang="en-US" altLang="zh-CN" dirty="0" smtClean="0"/>
          </a:p>
          <a:p>
            <a:r>
              <a:rPr lang="en-US" altLang="zh-CN" dirty="0" smtClean="0"/>
              <a:t>   </a:t>
            </a:r>
            <a:r>
              <a:rPr lang="zh-CN" altLang="en-US" dirty="0" smtClean="0"/>
              <a:t>这说明进程使用 </a:t>
            </a:r>
            <a:r>
              <a:rPr lang="en-US" altLang="zh-CN" dirty="0" smtClean="0"/>
              <a:t>flock </a:t>
            </a:r>
            <a:r>
              <a:rPr lang="zh-CN" altLang="en-US" dirty="0" smtClean="0"/>
              <a:t>对已打开文件加文件锁时，是加在了上图中间蓝色部分的文件表项上。假如图中位于下方的进程对</a:t>
            </a:r>
            <a:r>
              <a:rPr lang="en-US" altLang="zh-CN" dirty="0" smtClean="0"/>
              <a:t>fd1 </a:t>
            </a:r>
            <a:r>
              <a:rPr lang="zh-CN" altLang="en-US" dirty="0" smtClean="0"/>
              <a:t>加上了互斥锁，实际就是加在了</a:t>
            </a:r>
            <a:r>
              <a:rPr lang="en-US" altLang="zh-CN" dirty="0" smtClean="0"/>
              <a:t>fd1 </a:t>
            </a:r>
            <a:r>
              <a:rPr lang="zh-CN" altLang="en-US" dirty="0" smtClean="0"/>
              <a:t>指向的文件表项上，这时上方的进程对 </a:t>
            </a:r>
            <a:r>
              <a:rPr lang="en-US" altLang="zh-CN" dirty="0" smtClean="0"/>
              <a:t>fd0 </a:t>
            </a:r>
            <a:r>
              <a:rPr lang="zh-CN" altLang="en-US" dirty="0" smtClean="0"/>
              <a:t>或 </a:t>
            </a:r>
            <a:r>
              <a:rPr lang="en-US" altLang="zh-CN" dirty="0" smtClean="0"/>
              <a:t>fd2 </a:t>
            </a:r>
            <a:r>
              <a:rPr lang="zh-CN" altLang="en-US" dirty="0" smtClean="0"/>
              <a:t>再加任何类型的文件锁都会失败。这是因为操作系统会检测到上方的两个文件表项和下方的文件表项都指向了相同的 </a:t>
            </a:r>
            <a:r>
              <a:rPr lang="en-US" altLang="zh-CN" dirty="0" smtClean="0"/>
              <a:t>v </a:t>
            </a:r>
            <a:r>
              <a:rPr lang="zh-CN" altLang="en-US" dirty="0" smtClean="0"/>
              <a:t>节点，并且下方的文件表项已经加了互斥锁，这时如果其他指向相同</a:t>
            </a:r>
            <a:r>
              <a:rPr lang="en-US" altLang="zh-CN" dirty="0" smtClean="0"/>
              <a:t>v </a:t>
            </a:r>
            <a:r>
              <a:rPr lang="zh-CN" altLang="en-US" dirty="0" smtClean="0"/>
              <a:t>节点的文件表项再想尝试加上与原有锁类型不相容的文件锁时，操作系统会将此文件表项对应的进程阻塞。</a:t>
            </a:r>
          </a:p>
        </p:txBody>
      </p:sp>
      <p:sp>
        <p:nvSpPr>
          <p:cNvPr id="4" name="灯片编号占位符 3"/>
          <p:cNvSpPr>
            <a:spLocks noGrp="1"/>
          </p:cNvSpPr>
          <p:nvPr>
            <p:ph type="sldNum" sz="quarter" idx="10"/>
          </p:nvPr>
        </p:nvSpPr>
        <p:spPr/>
        <p:txBody>
          <a:bodyPr/>
          <a:lstStyle/>
          <a:p>
            <a:fld id="{9A2B9A72-F2C8-4325-B54C-1AC54A8C3EA7}" type="slidenum">
              <a:rPr lang="zh-CN" altLang="en-US" smtClean="0"/>
              <a:pPr/>
              <a:t>18</a:t>
            </a:fld>
            <a:endParaRPr lang="zh-CN" altLang="en-US"/>
          </a:p>
        </p:txBody>
      </p:sp>
    </p:spTree>
    <p:extLst>
      <p:ext uri="{BB962C8B-B14F-4D97-AF65-F5344CB8AC3E}">
        <p14:creationId xmlns:p14="http://schemas.microsoft.com/office/powerpoint/2010/main" val="231819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2B9A72-F2C8-4325-B54C-1AC54A8C3EA7}" type="slidenum">
              <a:rPr lang="zh-CN" altLang="en-US" smtClean="0"/>
              <a:pPr/>
              <a:t>25</a:t>
            </a:fld>
            <a:endParaRPr lang="zh-CN" altLang="en-US"/>
          </a:p>
        </p:txBody>
      </p:sp>
    </p:spTree>
    <p:extLst>
      <p:ext uri="{BB962C8B-B14F-4D97-AF65-F5344CB8AC3E}">
        <p14:creationId xmlns:p14="http://schemas.microsoft.com/office/powerpoint/2010/main" val="32894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28819" y="2397720"/>
            <a:ext cx="11659950" cy="165445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057638" y="4373774"/>
            <a:ext cx="9602312" cy="1972486"/>
          </a:xfrm>
        </p:spPr>
        <p:txBody>
          <a:bodyPr/>
          <a:lstStyle>
            <a:lvl1pPr marL="0" indent="0" algn="ctr">
              <a:buNone/>
              <a:defRPr>
                <a:solidFill>
                  <a:schemeClr val="tx1">
                    <a:tint val="75000"/>
                  </a:schemeClr>
                </a:solidFill>
              </a:defRPr>
            </a:lvl1pPr>
            <a:lvl2pPr marL="685835" indent="0" algn="ctr">
              <a:buNone/>
              <a:defRPr>
                <a:solidFill>
                  <a:schemeClr val="tx1">
                    <a:tint val="75000"/>
                  </a:schemeClr>
                </a:solidFill>
              </a:defRPr>
            </a:lvl2pPr>
            <a:lvl3pPr marL="1371670" indent="0" algn="ctr">
              <a:buNone/>
              <a:defRPr>
                <a:solidFill>
                  <a:schemeClr val="tx1">
                    <a:tint val="75000"/>
                  </a:schemeClr>
                </a:solidFill>
              </a:defRPr>
            </a:lvl3pPr>
            <a:lvl4pPr marL="2057505" indent="0" algn="ctr">
              <a:buNone/>
              <a:defRPr>
                <a:solidFill>
                  <a:schemeClr val="tx1">
                    <a:tint val="75000"/>
                  </a:schemeClr>
                </a:solidFill>
              </a:defRPr>
            </a:lvl4pPr>
            <a:lvl5pPr marL="2743341" indent="0" algn="ctr">
              <a:buNone/>
              <a:defRPr>
                <a:solidFill>
                  <a:schemeClr val="tx1">
                    <a:tint val="75000"/>
                  </a:schemeClr>
                </a:solidFill>
              </a:defRPr>
            </a:lvl5pPr>
            <a:lvl6pPr marL="3429176" indent="0" algn="ctr">
              <a:buNone/>
              <a:defRPr>
                <a:solidFill>
                  <a:schemeClr val="tx1">
                    <a:tint val="75000"/>
                  </a:schemeClr>
                </a:solidFill>
              </a:defRPr>
            </a:lvl6pPr>
            <a:lvl7pPr marL="4115011" indent="0" algn="ctr">
              <a:buNone/>
              <a:defRPr>
                <a:solidFill>
                  <a:schemeClr val="tx1">
                    <a:tint val="75000"/>
                  </a:schemeClr>
                </a:solidFill>
              </a:defRPr>
            </a:lvl7pPr>
            <a:lvl8pPr marL="4800846" indent="0" algn="ctr">
              <a:buNone/>
              <a:defRPr>
                <a:solidFill>
                  <a:schemeClr val="tx1">
                    <a:tint val="75000"/>
                  </a:schemeClr>
                </a:solidFill>
              </a:defRPr>
            </a:lvl8pPr>
            <a:lvl9pPr marL="5486681"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945251" y="309097"/>
            <a:ext cx="3086457" cy="6585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81" y="309097"/>
            <a:ext cx="9030745" cy="6585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28819" y="2397726"/>
            <a:ext cx="11659950" cy="1654459"/>
          </a:xfrm>
          <a:prstGeom prst="rect">
            <a:avLst/>
          </a:prstGeom>
        </p:spPr>
        <p:txBody>
          <a:bodyPr lIns="137168" tIns="68583" rIns="137168" bIns="68583"/>
          <a:lstStyle/>
          <a:p>
            <a:r>
              <a:rPr lang="zh-CN" altLang="en-US" smtClean="0"/>
              <a:t>单击此处编辑母版标题样式</a:t>
            </a:r>
            <a:endParaRPr lang="zh-CN" altLang="en-US"/>
          </a:p>
        </p:txBody>
      </p:sp>
      <p:sp>
        <p:nvSpPr>
          <p:cNvPr id="3" name="副标题 2"/>
          <p:cNvSpPr>
            <a:spLocks noGrp="1"/>
          </p:cNvSpPr>
          <p:nvPr>
            <p:ph type="subTitle" idx="1"/>
          </p:nvPr>
        </p:nvSpPr>
        <p:spPr>
          <a:xfrm>
            <a:off x="2057638" y="4373774"/>
            <a:ext cx="9602312" cy="1972486"/>
          </a:xfrm>
          <a:prstGeom prst="rect">
            <a:avLst/>
          </a:prstGeom>
        </p:spPr>
        <p:txBody>
          <a:bodyPr lIns="137168" tIns="68583" rIns="137168" bIns="68583"/>
          <a:lstStyle>
            <a:lvl1pPr marL="0" indent="0" algn="ctr">
              <a:buNone/>
              <a:defRPr>
                <a:solidFill>
                  <a:schemeClr val="tx1">
                    <a:tint val="75000"/>
                  </a:schemeClr>
                </a:solidFill>
              </a:defRPr>
            </a:lvl1pPr>
            <a:lvl2pPr marL="685835" indent="0" algn="ctr">
              <a:buNone/>
              <a:defRPr>
                <a:solidFill>
                  <a:schemeClr val="tx1">
                    <a:tint val="75000"/>
                  </a:schemeClr>
                </a:solidFill>
              </a:defRPr>
            </a:lvl2pPr>
            <a:lvl3pPr marL="1371670" indent="0" algn="ctr">
              <a:buNone/>
              <a:defRPr>
                <a:solidFill>
                  <a:schemeClr val="tx1">
                    <a:tint val="75000"/>
                  </a:schemeClr>
                </a:solidFill>
              </a:defRPr>
            </a:lvl3pPr>
            <a:lvl4pPr marL="2057505" indent="0" algn="ctr">
              <a:buNone/>
              <a:defRPr>
                <a:solidFill>
                  <a:schemeClr val="tx1">
                    <a:tint val="75000"/>
                  </a:schemeClr>
                </a:solidFill>
              </a:defRPr>
            </a:lvl4pPr>
            <a:lvl5pPr marL="2743341" indent="0" algn="ctr">
              <a:buNone/>
              <a:defRPr>
                <a:solidFill>
                  <a:schemeClr val="tx1">
                    <a:tint val="75000"/>
                  </a:schemeClr>
                </a:solidFill>
              </a:defRPr>
            </a:lvl5pPr>
            <a:lvl6pPr marL="3429176" indent="0" algn="ctr">
              <a:buNone/>
              <a:defRPr>
                <a:solidFill>
                  <a:schemeClr val="tx1">
                    <a:tint val="75000"/>
                  </a:schemeClr>
                </a:solidFill>
              </a:defRPr>
            </a:lvl6pPr>
            <a:lvl7pPr marL="4115011" indent="0" algn="ctr">
              <a:buNone/>
              <a:defRPr>
                <a:solidFill>
                  <a:schemeClr val="tx1">
                    <a:tint val="75000"/>
                  </a:schemeClr>
                </a:solidFill>
              </a:defRPr>
            </a:lvl7pPr>
            <a:lvl8pPr marL="4800846" indent="0" algn="ctr">
              <a:buNone/>
              <a:defRPr>
                <a:solidFill>
                  <a:schemeClr val="tx1">
                    <a:tint val="75000"/>
                  </a:schemeClr>
                </a:solidFill>
              </a:defRPr>
            </a:lvl8pPr>
            <a:lvl9pPr marL="5486681"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矩形 3"/>
          <p:cNvSpPr/>
          <p:nvPr userDrawn="1"/>
        </p:nvSpPr>
        <p:spPr>
          <a:xfrm>
            <a:off x="0" y="0"/>
            <a:ext cx="13717588" cy="771842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37168" tIns="68583" rIns="137168" bIns="68583" rtlCol="0" anchor="ctr"/>
          <a:lstStyle/>
          <a:p>
            <a:pPr algn="ctr"/>
            <a:endParaRPr lang="zh-CN" altLang="en-US">
              <a:solidFill>
                <a:prstClr val="white"/>
              </a:solidFill>
            </a:endParaRPr>
          </a:p>
        </p:txBody>
      </p:sp>
      <p:sp>
        <p:nvSpPr>
          <p:cNvPr id="5" name="TextBox 4"/>
          <p:cNvSpPr txBox="1"/>
          <p:nvPr userDrawn="1"/>
        </p:nvSpPr>
        <p:spPr>
          <a:xfrm>
            <a:off x="10331406" y="185293"/>
            <a:ext cx="3066250" cy="398276"/>
          </a:xfrm>
          <a:prstGeom prst="rect">
            <a:avLst/>
          </a:prstGeom>
          <a:noFill/>
        </p:spPr>
        <p:txBody>
          <a:bodyPr wrap="none" lIns="137168" tIns="68583" rIns="137168" bIns="68583" rtlCol="0">
            <a:spAutoFit/>
          </a:bodyPr>
          <a:lstStyle/>
          <a:p>
            <a:r>
              <a:rPr lang="en-US" altLang="zh-CN" sz="1700" b="1" dirty="0" smtClean="0">
                <a:solidFill>
                  <a:srgbClr val="0070C0"/>
                </a:solidFill>
                <a:latin typeface="Arial Unicode MS" pitchFamily="34" charset="-122"/>
                <a:ea typeface="Arial Unicode MS" pitchFamily="34" charset="-122"/>
                <a:cs typeface="Arial Unicode MS" pitchFamily="34" charset="-122"/>
              </a:rPr>
              <a:t>Sunell</a:t>
            </a:r>
            <a:r>
              <a:rPr lang="en-US" altLang="zh-CN" sz="1700" b="1" dirty="0" smtClean="0">
                <a:solidFill>
                  <a:srgbClr val="1F497D">
                    <a:lumMod val="40000"/>
                    <a:lumOff val="60000"/>
                  </a:srgbClr>
                </a:solidFill>
                <a:latin typeface="Arial Unicode MS" pitchFamily="34" charset="-122"/>
                <a:ea typeface="Arial Unicode MS" pitchFamily="34" charset="-122"/>
                <a:cs typeface="Arial Unicode MS" pitchFamily="34" charset="-122"/>
              </a:rPr>
              <a:t> </a:t>
            </a:r>
            <a:r>
              <a:rPr lang="en-US" altLang="zh-CN" sz="1700" b="1" dirty="0" smtClean="0">
                <a:solidFill>
                  <a:prstClr val="black"/>
                </a:solidFill>
                <a:latin typeface="Arial Unicode MS" pitchFamily="34" charset="-122"/>
                <a:ea typeface="Arial Unicode MS" pitchFamily="34" charset="-122"/>
                <a:cs typeface="Arial Unicode MS" pitchFamily="34" charset="-122"/>
              </a:rPr>
              <a:t>Your Reliable Partner </a:t>
            </a:r>
            <a:endParaRPr lang="zh-CN" altLang="en-US" sz="1700" b="1" dirty="0">
              <a:solidFill>
                <a:prstClr val="black"/>
              </a:solidFill>
              <a:latin typeface="Arial Unicode MS" pitchFamily="34" charset="-122"/>
              <a:ea typeface="Arial Unicode MS" pitchFamily="34" charset="-122"/>
              <a:cs typeface="Arial Unicode MS" pitchFamily="34" charset="-122"/>
            </a:endParaRPr>
          </a:p>
        </p:txBody>
      </p:sp>
      <p:sp>
        <p:nvSpPr>
          <p:cNvPr id="6" name="矩形 5"/>
          <p:cNvSpPr/>
          <p:nvPr userDrawn="1"/>
        </p:nvSpPr>
        <p:spPr bwMode="auto">
          <a:xfrm>
            <a:off x="0" y="7533135"/>
            <a:ext cx="13717588" cy="185293"/>
          </a:xfrm>
          <a:prstGeom prst="rect">
            <a:avLst/>
          </a:prstGeom>
          <a:solidFill>
            <a:schemeClr val="tx2">
              <a:lumMod val="40000"/>
              <a:lumOff val="60000"/>
            </a:schemeClr>
          </a:solidFill>
          <a:ln w="9525">
            <a:noFill/>
            <a:miter lim="800000"/>
            <a:headEnd/>
            <a:tailEnd/>
          </a:ln>
        </p:spPr>
        <p:txBody>
          <a:bodyPr wrap="none" lIns="137168" tIns="68583" rIns="137168" bIns="68583" rtlCol="0" anchor="ctr"/>
          <a:lstStyle/>
          <a:p>
            <a:pPr algn="ctr"/>
            <a:endParaRPr lang="zh-CN" altLang="en-US" sz="2100" b="1" dirty="0" smtClean="0">
              <a:solidFill>
                <a:prstClr val="black"/>
              </a:solidFill>
            </a:endParaRPr>
          </a:p>
        </p:txBody>
      </p:sp>
      <p:pic>
        <p:nvPicPr>
          <p:cNvPr id="8" name="Picture 4" descr="C:\Users\Administrator\Desktop\景阳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35946" y="6861999"/>
            <a:ext cx="1404319" cy="599222"/>
          </a:xfrm>
          <a:prstGeom prst="rect">
            <a:avLst/>
          </a:prstGeom>
          <a:noFill/>
        </p:spPr>
      </p:pic>
      <p:sp>
        <p:nvSpPr>
          <p:cNvPr id="9" name="TextBox 8"/>
          <p:cNvSpPr txBox="1"/>
          <p:nvPr userDrawn="1"/>
        </p:nvSpPr>
        <p:spPr>
          <a:xfrm>
            <a:off x="161275" y="7034908"/>
            <a:ext cx="2511045" cy="415654"/>
          </a:xfrm>
          <a:prstGeom prst="rect">
            <a:avLst/>
          </a:prstGeom>
          <a:noFill/>
        </p:spPr>
        <p:txBody>
          <a:bodyPr wrap="none" lIns="137168" tIns="68583" rIns="137168" bIns="68583" rtlCol="0">
            <a:spAutoFit/>
          </a:bodyPr>
          <a:lstStyle/>
          <a:p>
            <a:pPr>
              <a:lnSpc>
                <a:spcPct val="120000"/>
              </a:lnSpc>
              <a:defRPr/>
            </a:pPr>
            <a:r>
              <a:rPr lang="en-US" altLang="zh-CN" sz="1500" b="1" dirty="0" smtClean="0">
                <a:solidFill>
                  <a:prstClr val="black">
                    <a:lumMod val="50000"/>
                    <a:lumOff val="50000"/>
                  </a:prstClr>
                </a:solidFill>
                <a:latin typeface="Arial" pitchFamily="34" charset="0"/>
                <a:cs typeface="Arial" pitchFamily="34" charset="0"/>
              </a:rPr>
              <a:t>www.sunellsecurity.com</a:t>
            </a:r>
            <a:endParaRPr lang="zh-CN" altLang="en-US" sz="1100" dirty="0" smtClean="0">
              <a:solidFill>
                <a:prstClr val="black">
                  <a:lumMod val="50000"/>
                  <a:lumOff val="50000"/>
                </a:prstClr>
              </a:solidFill>
              <a:latin typeface="Arial" pitchFamily="34" charset="0"/>
              <a:cs typeface="Arial" pitchFamily="34" charset="0"/>
            </a:endParaRPr>
          </a:p>
        </p:txBody>
      </p:sp>
      <p:sp>
        <p:nvSpPr>
          <p:cNvPr id="10" name="矩形 9"/>
          <p:cNvSpPr/>
          <p:nvPr userDrawn="1"/>
        </p:nvSpPr>
        <p:spPr>
          <a:xfrm>
            <a:off x="2429790" y="7152176"/>
            <a:ext cx="327501" cy="230912"/>
          </a:xfrm>
          <a:prstGeom prst="rect">
            <a:avLst/>
          </a:prstGeom>
        </p:spPr>
        <p:txBody>
          <a:bodyPr wrap="none" lIns="137168" tIns="68583" rIns="137168" bIns="68583">
            <a:spAutoFit/>
          </a:bodyPr>
          <a:lstStyle/>
          <a:p>
            <a:r>
              <a:rPr lang="en-US" altLang="zh-CN" sz="600" b="1" dirty="0" smtClean="0">
                <a:solidFill>
                  <a:prstClr val="black">
                    <a:lumMod val="50000"/>
                    <a:lumOff val="50000"/>
                  </a:prstClr>
                </a:solidFill>
                <a:latin typeface="Arial" pitchFamily="34" charset="0"/>
                <a:cs typeface="Arial" pitchFamily="34" charset="0"/>
              </a:rPr>
              <a:t>●</a:t>
            </a:r>
            <a:endParaRPr lang="zh-CN" altLang="en-US" sz="600" dirty="0">
              <a:solidFill>
                <a:prstClr val="black"/>
              </a:solidFill>
            </a:endParaRPr>
          </a:p>
        </p:txBody>
      </p:sp>
      <p:sp>
        <p:nvSpPr>
          <p:cNvPr id="11" name="TextBox 10"/>
          <p:cNvSpPr txBox="1"/>
          <p:nvPr userDrawn="1"/>
        </p:nvSpPr>
        <p:spPr>
          <a:xfrm>
            <a:off x="2622390" y="7060113"/>
            <a:ext cx="1915284" cy="397038"/>
          </a:xfrm>
          <a:prstGeom prst="rect">
            <a:avLst/>
          </a:prstGeom>
          <a:noFill/>
        </p:spPr>
        <p:txBody>
          <a:bodyPr wrap="none" lIns="137168" tIns="68583" rIns="137168" bIns="68583" rtlCol="0">
            <a:spAutoFit/>
          </a:bodyPr>
          <a:lstStyle/>
          <a:p>
            <a:pPr>
              <a:lnSpc>
                <a:spcPct val="120000"/>
              </a:lnSpc>
              <a:defRPr/>
            </a:pPr>
            <a:r>
              <a:rPr lang="en-US" altLang="zh-CN" sz="1400" b="1" dirty="0" smtClean="0">
                <a:solidFill>
                  <a:prstClr val="white">
                    <a:lumMod val="85000"/>
                  </a:prstClr>
                </a:solidFill>
                <a:latin typeface="Arial" pitchFamily="34" charset="0"/>
                <a:cs typeface="Arial" pitchFamily="34" charset="0"/>
              </a:rPr>
              <a:t>Sunell confidential </a:t>
            </a:r>
            <a:endParaRPr lang="zh-CN" altLang="en-US" sz="900" dirty="0" smtClean="0">
              <a:solidFill>
                <a:prstClr val="white">
                  <a:lumMod val="85000"/>
                </a:prstClr>
              </a:solidFill>
              <a:latin typeface="Arial" pitchFamily="34" charset="0"/>
              <a:cs typeface="Arial"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81" y="309096"/>
            <a:ext cx="12345829" cy="1286404"/>
          </a:xfrm>
          <a:prstGeom prst="rect">
            <a:avLst/>
          </a:prstGeom>
        </p:spPr>
        <p:txBody>
          <a:bodyPr lIns="137168" tIns="68583" rIns="137168" bIns="68583"/>
          <a:lstStyle/>
          <a:p>
            <a:r>
              <a:rPr lang="zh-CN" altLang="en-US" smtClean="0"/>
              <a:t>单击此处编辑母版标题样式</a:t>
            </a:r>
            <a:endParaRPr lang="zh-CN" altLang="en-US"/>
          </a:p>
        </p:txBody>
      </p:sp>
      <p:sp>
        <p:nvSpPr>
          <p:cNvPr id="3" name="内容占位符 2"/>
          <p:cNvSpPr>
            <a:spLocks noGrp="1"/>
          </p:cNvSpPr>
          <p:nvPr>
            <p:ph idx="1"/>
          </p:nvPr>
        </p:nvSpPr>
        <p:spPr>
          <a:xfrm>
            <a:off x="685881" y="1800968"/>
            <a:ext cx="12345829" cy="5093803"/>
          </a:xfrm>
          <a:prstGeom prst="rect">
            <a:avLst/>
          </a:prstGeom>
        </p:spPr>
        <p:txBody>
          <a:bodyPr lIns="137168" tIns="68583" rIns="137168" bIns="68583"/>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83595" y="4959804"/>
            <a:ext cx="11659950" cy="1532965"/>
          </a:xfrm>
          <a:prstGeom prst="rect">
            <a:avLst/>
          </a:prstGeom>
        </p:spPr>
        <p:txBody>
          <a:bodyPr lIns="137168" tIns="68583" rIns="137168" bIns="68583" anchor="t"/>
          <a:lstStyle>
            <a:lvl1pPr algn="l">
              <a:defRPr sz="6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83595" y="3271398"/>
            <a:ext cx="11659950" cy="1688405"/>
          </a:xfrm>
          <a:prstGeom prst="rect">
            <a:avLst/>
          </a:prstGeom>
        </p:spPr>
        <p:txBody>
          <a:bodyPr lIns="137168" tIns="68583" rIns="137168" bIns="68583" anchor="b"/>
          <a:lstStyle>
            <a:lvl1pPr marL="0" indent="0">
              <a:buNone/>
              <a:defRPr sz="3000">
                <a:solidFill>
                  <a:schemeClr val="tx1">
                    <a:tint val="75000"/>
                  </a:schemeClr>
                </a:solidFill>
              </a:defRPr>
            </a:lvl1pPr>
            <a:lvl2pPr marL="685835" indent="0">
              <a:buNone/>
              <a:defRPr sz="2700">
                <a:solidFill>
                  <a:schemeClr val="tx1">
                    <a:tint val="75000"/>
                  </a:schemeClr>
                </a:solidFill>
              </a:defRPr>
            </a:lvl2pPr>
            <a:lvl3pPr marL="1371670" indent="0">
              <a:buNone/>
              <a:defRPr sz="2400">
                <a:solidFill>
                  <a:schemeClr val="tx1">
                    <a:tint val="75000"/>
                  </a:schemeClr>
                </a:solidFill>
              </a:defRPr>
            </a:lvl3pPr>
            <a:lvl4pPr marL="2057505" indent="0">
              <a:buNone/>
              <a:defRPr sz="2100">
                <a:solidFill>
                  <a:schemeClr val="tx1">
                    <a:tint val="75000"/>
                  </a:schemeClr>
                </a:solidFill>
              </a:defRPr>
            </a:lvl4pPr>
            <a:lvl5pPr marL="2743341" indent="0">
              <a:buNone/>
              <a:defRPr sz="2100">
                <a:solidFill>
                  <a:schemeClr val="tx1">
                    <a:tint val="75000"/>
                  </a:schemeClr>
                </a:solidFill>
              </a:defRPr>
            </a:lvl5pPr>
            <a:lvl6pPr marL="3429176" indent="0">
              <a:buNone/>
              <a:defRPr sz="2100">
                <a:solidFill>
                  <a:schemeClr val="tx1">
                    <a:tint val="75000"/>
                  </a:schemeClr>
                </a:solidFill>
              </a:defRPr>
            </a:lvl6pPr>
            <a:lvl7pPr marL="4115011" indent="0">
              <a:buNone/>
              <a:defRPr sz="2100">
                <a:solidFill>
                  <a:schemeClr val="tx1">
                    <a:tint val="75000"/>
                  </a:schemeClr>
                </a:solidFill>
              </a:defRPr>
            </a:lvl7pPr>
            <a:lvl8pPr marL="4800846" indent="0">
              <a:buNone/>
              <a:defRPr sz="2100">
                <a:solidFill>
                  <a:schemeClr val="tx1">
                    <a:tint val="75000"/>
                  </a:schemeClr>
                </a:solidFill>
              </a:defRPr>
            </a:lvl8pPr>
            <a:lvl9pPr marL="5486681" indent="0">
              <a:buNone/>
              <a:defRPr sz="21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85879" y="7153839"/>
            <a:ext cx="3200771" cy="410935"/>
          </a:xfrm>
          <a:prstGeom prst="rect">
            <a:avLst/>
          </a:prstGeom>
        </p:spPr>
        <p:txBody>
          <a:bodyPr lIns="137168" tIns="68583" rIns="137168" bIns="68583"/>
          <a:lstStyle/>
          <a:p>
            <a:endParaRPr lang="zh-CN" altLang="en-US">
              <a:solidFill>
                <a:prstClr val="black"/>
              </a:solidFill>
            </a:endParaRPr>
          </a:p>
        </p:txBody>
      </p:sp>
      <p:sp>
        <p:nvSpPr>
          <p:cNvPr id="5" name="页脚占位符 4"/>
          <p:cNvSpPr>
            <a:spLocks noGrp="1"/>
          </p:cNvSpPr>
          <p:nvPr>
            <p:ph type="ftr" sz="quarter" idx="11"/>
          </p:nvPr>
        </p:nvSpPr>
        <p:spPr>
          <a:xfrm>
            <a:off x="4686844" y="7153839"/>
            <a:ext cx="4343903" cy="410935"/>
          </a:xfrm>
          <a:prstGeom prst="rect">
            <a:avLst/>
          </a:prstGeom>
        </p:spPr>
        <p:txBody>
          <a:bodyPr lIns="137168" tIns="68583" rIns="137168" bIns="68583"/>
          <a:lstStyle/>
          <a:p>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85881" y="309096"/>
            <a:ext cx="12345829" cy="1286404"/>
          </a:xfrm>
          <a:prstGeom prst="rect">
            <a:avLst/>
          </a:prstGeom>
        </p:spPr>
        <p:txBody>
          <a:bodyPr lIns="137168" tIns="68583" rIns="137168" bIns="68583"/>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81" y="1350728"/>
            <a:ext cx="6058601" cy="3819905"/>
          </a:xfrm>
          <a:prstGeom prst="rect">
            <a:avLst/>
          </a:prstGeom>
        </p:spPr>
        <p:txBody>
          <a:bodyPr lIns="137168" tIns="68583" rIns="137168" bIns="68583"/>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973107" y="1350728"/>
            <a:ext cx="6058601" cy="3819905"/>
          </a:xfrm>
          <a:prstGeom prst="rect">
            <a:avLst/>
          </a:prstGeom>
        </p:spPr>
        <p:txBody>
          <a:bodyPr lIns="137168" tIns="68583" rIns="137168" bIns="68583"/>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79" y="7153839"/>
            <a:ext cx="3200771" cy="410935"/>
          </a:xfrm>
          <a:prstGeom prst="rect">
            <a:avLst/>
          </a:prstGeom>
        </p:spPr>
        <p:txBody>
          <a:bodyPr lIns="137168" tIns="68583" rIns="137168" bIns="68583"/>
          <a:lstStyle/>
          <a:p>
            <a:endParaRPr lang="zh-CN" altLang="en-US">
              <a:solidFill>
                <a:prstClr val="black"/>
              </a:solidFill>
            </a:endParaRPr>
          </a:p>
        </p:txBody>
      </p:sp>
      <p:sp>
        <p:nvSpPr>
          <p:cNvPr id="6" name="页脚占位符 5"/>
          <p:cNvSpPr>
            <a:spLocks noGrp="1"/>
          </p:cNvSpPr>
          <p:nvPr>
            <p:ph type="ftr" sz="quarter" idx="11"/>
          </p:nvPr>
        </p:nvSpPr>
        <p:spPr>
          <a:xfrm>
            <a:off x="4686844" y="7153839"/>
            <a:ext cx="4343903" cy="410935"/>
          </a:xfrm>
          <a:prstGeom prst="rect">
            <a:avLst/>
          </a:prstGeom>
        </p:spPr>
        <p:txBody>
          <a:bodyPr lIns="137168" tIns="68583" rIns="137168" bIns="68583"/>
          <a:lstStyle/>
          <a:p>
            <a:endParaRPr lang="zh-CN" altLang="en-US">
              <a:solidFill>
                <a:prstClr val="black"/>
              </a:solidFill>
            </a:endParaRPr>
          </a:p>
        </p:txBody>
      </p:sp>
      <p:sp>
        <p:nvSpPr>
          <p:cNvPr id="7" name="灯片编号占位符 6"/>
          <p:cNvSpPr>
            <a:spLocks noGrp="1"/>
          </p:cNvSpPr>
          <p:nvPr>
            <p:ph type="sldNum" sz="quarter" idx="12"/>
          </p:nvPr>
        </p:nvSpPr>
        <p:spPr>
          <a:xfrm>
            <a:off x="9830938" y="7153839"/>
            <a:ext cx="3200771" cy="410935"/>
          </a:xfrm>
          <a:prstGeom prst="rect">
            <a:avLst/>
          </a:prstGeom>
        </p:spPr>
        <p:txBody>
          <a:bodyPr lIns="137168" tIns="68583" rIns="137168" bIns="68583"/>
          <a:lstStyle/>
          <a:p>
            <a:fld id="{0C913308-F349-4B6D-A68A-DD1791B4A57B}" type="slidenum">
              <a:rPr lang="zh-CN" altLang="en-US" smtClean="0">
                <a:solidFill>
                  <a:prstClr val="black"/>
                </a:solidFill>
              </a:rPr>
              <a:pPr/>
              <a:t>‹#›</a:t>
            </a:fld>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85881" y="309096"/>
            <a:ext cx="12345829" cy="1286404"/>
          </a:xfrm>
          <a:prstGeom prst="rect">
            <a:avLst/>
          </a:prstGeom>
        </p:spPr>
        <p:txBody>
          <a:bodyPr lIns="137168" tIns="68583" rIns="137168" bIns="68583"/>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85879" y="1727715"/>
            <a:ext cx="6060984" cy="720029"/>
          </a:xfrm>
          <a:prstGeom prst="rect">
            <a:avLst/>
          </a:prstGeom>
        </p:spPr>
        <p:txBody>
          <a:bodyPr lIns="137168" tIns="68583" rIns="137168" bIns="68583" anchor="b"/>
          <a:lstStyle>
            <a:lvl1pPr marL="0" indent="0">
              <a:buNone/>
              <a:defRPr sz="3600" b="1"/>
            </a:lvl1pPr>
            <a:lvl2pPr marL="685835" indent="0">
              <a:buNone/>
              <a:defRPr sz="3000" b="1"/>
            </a:lvl2pPr>
            <a:lvl3pPr marL="1371670" indent="0">
              <a:buNone/>
              <a:defRPr sz="2700" b="1"/>
            </a:lvl3pPr>
            <a:lvl4pPr marL="2057505" indent="0">
              <a:buNone/>
              <a:defRPr sz="2400" b="1"/>
            </a:lvl4pPr>
            <a:lvl5pPr marL="2743341" indent="0">
              <a:buNone/>
              <a:defRPr sz="2400" b="1"/>
            </a:lvl5pPr>
            <a:lvl6pPr marL="3429176" indent="0">
              <a:buNone/>
              <a:defRPr sz="2400" b="1"/>
            </a:lvl6pPr>
            <a:lvl7pPr marL="4115011" indent="0">
              <a:buNone/>
              <a:defRPr sz="2400" b="1"/>
            </a:lvl7pPr>
            <a:lvl8pPr marL="4800846" indent="0">
              <a:buNone/>
              <a:defRPr sz="2400" b="1"/>
            </a:lvl8pPr>
            <a:lvl9pPr marL="5486681" indent="0">
              <a:buNone/>
              <a:defRPr sz="2400" b="1"/>
            </a:lvl9pPr>
          </a:lstStyle>
          <a:p>
            <a:pPr lvl="0"/>
            <a:r>
              <a:rPr lang="zh-CN" altLang="en-US" smtClean="0"/>
              <a:t>单击此处编辑母版文本样式</a:t>
            </a:r>
          </a:p>
        </p:txBody>
      </p:sp>
      <p:sp>
        <p:nvSpPr>
          <p:cNvPr id="4" name="内容占位符 3"/>
          <p:cNvSpPr>
            <a:spLocks noGrp="1"/>
          </p:cNvSpPr>
          <p:nvPr>
            <p:ph sz="half" idx="2"/>
          </p:nvPr>
        </p:nvSpPr>
        <p:spPr>
          <a:xfrm>
            <a:off x="685879" y="2447741"/>
            <a:ext cx="6060984" cy="4447028"/>
          </a:xfrm>
          <a:prstGeom prst="rect">
            <a:avLst/>
          </a:prstGeom>
        </p:spPr>
        <p:txBody>
          <a:bodyPr lIns="137168" tIns="68583" rIns="137168" bIns="68583"/>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968357" y="1727715"/>
            <a:ext cx="6063364" cy="720029"/>
          </a:xfrm>
          <a:prstGeom prst="rect">
            <a:avLst/>
          </a:prstGeom>
        </p:spPr>
        <p:txBody>
          <a:bodyPr lIns="137168" tIns="68583" rIns="137168" bIns="68583" anchor="b"/>
          <a:lstStyle>
            <a:lvl1pPr marL="0" indent="0">
              <a:buNone/>
              <a:defRPr sz="3600" b="1"/>
            </a:lvl1pPr>
            <a:lvl2pPr marL="685835" indent="0">
              <a:buNone/>
              <a:defRPr sz="3000" b="1"/>
            </a:lvl2pPr>
            <a:lvl3pPr marL="1371670" indent="0">
              <a:buNone/>
              <a:defRPr sz="2700" b="1"/>
            </a:lvl3pPr>
            <a:lvl4pPr marL="2057505" indent="0">
              <a:buNone/>
              <a:defRPr sz="2400" b="1"/>
            </a:lvl4pPr>
            <a:lvl5pPr marL="2743341" indent="0">
              <a:buNone/>
              <a:defRPr sz="2400" b="1"/>
            </a:lvl5pPr>
            <a:lvl6pPr marL="3429176" indent="0">
              <a:buNone/>
              <a:defRPr sz="2400" b="1"/>
            </a:lvl6pPr>
            <a:lvl7pPr marL="4115011" indent="0">
              <a:buNone/>
              <a:defRPr sz="2400" b="1"/>
            </a:lvl7pPr>
            <a:lvl8pPr marL="4800846" indent="0">
              <a:buNone/>
              <a:defRPr sz="2400" b="1"/>
            </a:lvl8pPr>
            <a:lvl9pPr marL="5486681" indent="0">
              <a:buNone/>
              <a:defRPr sz="2400" b="1"/>
            </a:lvl9pPr>
          </a:lstStyle>
          <a:p>
            <a:pPr lvl="0"/>
            <a:r>
              <a:rPr lang="zh-CN" altLang="en-US" smtClean="0"/>
              <a:t>单击此处编辑母版文本样式</a:t>
            </a:r>
          </a:p>
        </p:txBody>
      </p:sp>
      <p:sp>
        <p:nvSpPr>
          <p:cNvPr id="6" name="内容占位符 5"/>
          <p:cNvSpPr>
            <a:spLocks noGrp="1"/>
          </p:cNvSpPr>
          <p:nvPr>
            <p:ph sz="quarter" idx="4"/>
          </p:nvPr>
        </p:nvSpPr>
        <p:spPr>
          <a:xfrm>
            <a:off x="6968357" y="2447741"/>
            <a:ext cx="6063364" cy="4447028"/>
          </a:xfrm>
          <a:prstGeom prst="rect">
            <a:avLst/>
          </a:prstGeom>
        </p:spPr>
        <p:txBody>
          <a:bodyPr lIns="137168" tIns="68583" rIns="137168" bIns="68583"/>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85879" y="7153839"/>
            <a:ext cx="3200771" cy="410935"/>
          </a:xfrm>
          <a:prstGeom prst="rect">
            <a:avLst/>
          </a:prstGeom>
        </p:spPr>
        <p:txBody>
          <a:bodyPr lIns="137168" tIns="68583" rIns="137168" bIns="68583"/>
          <a:lstStyle/>
          <a:p>
            <a:endParaRPr lang="zh-CN" altLang="en-US">
              <a:solidFill>
                <a:prstClr val="black"/>
              </a:solidFill>
            </a:endParaRPr>
          </a:p>
        </p:txBody>
      </p:sp>
      <p:sp>
        <p:nvSpPr>
          <p:cNvPr id="8" name="页脚占位符 7"/>
          <p:cNvSpPr>
            <a:spLocks noGrp="1"/>
          </p:cNvSpPr>
          <p:nvPr>
            <p:ph type="ftr" sz="quarter" idx="11"/>
          </p:nvPr>
        </p:nvSpPr>
        <p:spPr>
          <a:xfrm>
            <a:off x="4686844" y="7153839"/>
            <a:ext cx="4343903" cy="410935"/>
          </a:xfrm>
          <a:prstGeom prst="rect">
            <a:avLst/>
          </a:prstGeom>
        </p:spPr>
        <p:txBody>
          <a:bodyPr lIns="137168" tIns="68583" rIns="137168" bIns="68583"/>
          <a:lstStyle/>
          <a:p>
            <a:endParaRPr lang="zh-CN" altLang="en-US">
              <a:solidFill>
                <a:prstClr val="black"/>
              </a:solidFill>
            </a:endParaRPr>
          </a:p>
        </p:txBody>
      </p:sp>
      <p:sp>
        <p:nvSpPr>
          <p:cNvPr id="9" name="灯片编号占位符 8"/>
          <p:cNvSpPr>
            <a:spLocks noGrp="1"/>
          </p:cNvSpPr>
          <p:nvPr>
            <p:ph type="sldNum" sz="quarter" idx="12"/>
          </p:nvPr>
        </p:nvSpPr>
        <p:spPr>
          <a:xfrm>
            <a:off x="9830938" y="7153839"/>
            <a:ext cx="3200771" cy="410935"/>
          </a:xfrm>
          <a:prstGeom prst="rect">
            <a:avLst/>
          </a:prstGeom>
        </p:spPr>
        <p:txBody>
          <a:bodyPr lIns="137168" tIns="68583" rIns="137168" bIns="68583"/>
          <a:lstStyle/>
          <a:p>
            <a:fld id="{0C913308-F349-4B6D-A68A-DD1791B4A57B}" type="slidenum">
              <a:rPr lang="zh-CN" altLang="en-US" smtClean="0">
                <a:solidFill>
                  <a:prstClr val="black"/>
                </a:solidFill>
              </a:rPr>
              <a:pPr/>
              <a:t>‹#›</a:t>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5881" y="309096"/>
            <a:ext cx="12345829" cy="1286404"/>
          </a:xfrm>
          <a:prstGeom prst="rect">
            <a:avLst/>
          </a:prstGeom>
        </p:spPr>
        <p:txBody>
          <a:bodyPr lIns="137168" tIns="68583" rIns="137168" bIns="68583"/>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85879" y="7153839"/>
            <a:ext cx="3200771" cy="410935"/>
          </a:xfrm>
          <a:prstGeom prst="rect">
            <a:avLst/>
          </a:prstGeom>
        </p:spPr>
        <p:txBody>
          <a:bodyPr lIns="137168" tIns="68583" rIns="137168" bIns="68583"/>
          <a:lstStyle/>
          <a:p>
            <a:endParaRPr lang="zh-CN" altLang="en-US">
              <a:solidFill>
                <a:prstClr val="black"/>
              </a:solidFill>
            </a:endParaRPr>
          </a:p>
        </p:txBody>
      </p:sp>
      <p:sp>
        <p:nvSpPr>
          <p:cNvPr id="4" name="页脚占位符 3"/>
          <p:cNvSpPr>
            <a:spLocks noGrp="1"/>
          </p:cNvSpPr>
          <p:nvPr>
            <p:ph type="ftr" sz="quarter" idx="11"/>
          </p:nvPr>
        </p:nvSpPr>
        <p:spPr>
          <a:xfrm>
            <a:off x="4686844" y="7153839"/>
            <a:ext cx="4343903" cy="410935"/>
          </a:xfrm>
          <a:prstGeom prst="rect">
            <a:avLst/>
          </a:prstGeom>
        </p:spPr>
        <p:txBody>
          <a:bodyPr lIns="137168" tIns="68583" rIns="137168" bIns="68583"/>
          <a:lstStyle/>
          <a:p>
            <a:endParaRPr lang="zh-CN" altLang="en-US">
              <a:solidFill>
                <a:prstClr val="black"/>
              </a:solidFill>
            </a:endParaRPr>
          </a:p>
        </p:txBody>
      </p:sp>
      <p:sp>
        <p:nvSpPr>
          <p:cNvPr id="5" name="灯片编号占位符 4"/>
          <p:cNvSpPr>
            <a:spLocks noGrp="1"/>
          </p:cNvSpPr>
          <p:nvPr>
            <p:ph type="sldNum" sz="quarter" idx="12"/>
          </p:nvPr>
        </p:nvSpPr>
        <p:spPr>
          <a:xfrm>
            <a:off x="9830938" y="7153839"/>
            <a:ext cx="3200771" cy="410935"/>
          </a:xfrm>
          <a:prstGeom prst="rect">
            <a:avLst/>
          </a:prstGeom>
        </p:spPr>
        <p:txBody>
          <a:bodyPr lIns="137168" tIns="68583" rIns="137168" bIns="68583"/>
          <a:lstStyle/>
          <a:p>
            <a:fld id="{0C913308-F349-4B6D-A68A-DD1791B4A57B}" type="slidenum">
              <a:rPr lang="zh-CN" altLang="en-US" smtClean="0">
                <a:solidFill>
                  <a:prstClr val="black"/>
                </a:solidFill>
              </a:rPr>
              <a:pPr/>
              <a:t>‹#›</a:t>
            </a:fld>
            <a:endParaRPr lang="zh-CN" altLang="en-US">
              <a:solidFill>
                <a:prstClr val="black"/>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85879" y="7153839"/>
            <a:ext cx="3200771" cy="410935"/>
          </a:xfrm>
          <a:prstGeom prst="rect">
            <a:avLst/>
          </a:prstGeom>
        </p:spPr>
        <p:txBody>
          <a:bodyPr lIns="137168" tIns="68583" rIns="137168" bIns="68583"/>
          <a:lstStyle/>
          <a:p>
            <a:endParaRPr lang="zh-CN" altLang="en-US">
              <a:solidFill>
                <a:prstClr val="black"/>
              </a:solidFill>
            </a:endParaRPr>
          </a:p>
        </p:txBody>
      </p:sp>
      <p:sp>
        <p:nvSpPr>
          <p:cNvPr id="3" name="页脚占位符 2"/>
          <p:cNvSpPr>
            <a:spLocks noGrp="1"/>
          </p:cNvSpPr>
          <p:nvPr>
            <p:ph type="ftr" sz="quarter" idx="11"/>
          </p:nvPr>
        </p:nvSpPr>
        <p:spPr>
          <a:xfrm>
            <a:off x="4686844" y="7153839"/>
            <a:ext cx="4343903" cy="410935"/>
          </a:xfrm>
          <a:prstGeom prst="rect">
            <a:avLst/>
          </a:prstGeom>
        </p:spPr>
        <p:txBody>
          <a:bodyPr lIns="137168" tIns="68583" rIns="137168" bIns="68583"/>
          <a:lstStyle/>
          <a:p>
            <a:endParaRPr lang="zh-CN" altLang="en-US">
              <a:solidFill>
                <a:prstClr val="black"/>
              </a:solidFill>
            </a:endParaRPr>
          </a:p>
        </p:txBody>
      </p:sp>
      <p:sp>
        <p:nvSpPr>
          <p:cNvPr id="4" name="灯片编号占位符 3"/>
          <p:cNvSpPr>
            <a:spLocks noGrp="1"/>
          </p:cNvSpPr>
          <p:nvPr>
            <p:ph type="sldNum" sz="quarter" idx="12"/>
          </p:nvPr>
        </p:nvSpPr>
        <p:spPr>
          <a:xfrm>
            <a:off x="9830938" y="7153839"/>
            <a:ext cx="3200771" cy="410935"/>
          </a:xfrm>
          <a:prstGeom prst="rect">
            <a:avLst/>
          </a:prstGeom>
        </p:spPr>
        <p:txBody>
          <a:bodyPr lIns="137168" tIns="68583" rIns="137168" bIns="68583"/>
          <a:lstStyle/>
          <a:p>
            <a:fld id="{0C913308-F349-4B6D-A68A-DD1791B4A57B}" type="slidenum">
              <a:rPr lang="zh-CN" altLang="en-US" smtClean="0">
                <a:solidFill>
                  <a:prstClr val="black"/>
                </a:solidFill>
              </a:rPr>
              <a:pPr/>
              <a:t>‹#›</a:t>
            </a:fld>
            <a:endParaRPr lang="zh-CN" altLang="en-US">
              <a:solidFill>
                <a:prstClr val="black"/>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94" y="307307"/>
            <a:ext cx="4512992" cy="1307845"/>
          </a:xfrm>
          <a:prstGeom prst="rect">
            <a:avLst/>
          </a:prstGeom>
        </p:spPr>
        <p:txBody>
          <a:bodyPr lIns="137168" tIns="68583" rIns="137168" bIns="68583" anchor="b"/>
          <a:lstStyle>
            <a:lvl1pPr algn="l">
              <a:defRPr sz="3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363197" y="307320"/>
            <a:ext cx="7668513" cy="6587462"/>
          </a:xfrm>
          <a:prstGeom prst="rect">
            <a:avLst/>
          </a:prstGeom>
        </p:spPr>
        <p:txBody>
          <a:bodyPr lIns="137168" tIns="68583" rIns="137168" bIns="68583"/>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85894" y="1615159"/>
            <a:ext cx="4512992" cy="5279617"/>
          </a:xfrm>
          <a:prstGeom prst="rect">
            <a:avLst/>
          </a:prstGeom>
        </p:spPr>
        <p:txBody>
          <a:bodyPr lIns="137168" tIns="68583" rIns="137168" bIns="68583"/>
          <a:lstStyle>
            <a:lvl1pPr marL="0" indent="0">
              <a:buNone/>
              <a:defRPr sz="2100"/>
            </a:lvl1pPr>
            <a:lvl2pPr marL="685835" indent="0">
              <a:buNone/>
              <a:defRPr sz="1800"/>
            </a:lvl2pPr>
            <a:lvl3pPr marL="1371670" indent="0">
              <a:buNone/>
              <a:defRPr sz="1500"/>
            </a:lvl3pPr>
            <a:lvl4pPr marL="2057505" indent="0">
              <a:buNone/>
              <a:defRPr sz="1400"/>
            </a:lvl4pPr>
            <a:lvl5pPr marL="2743341" indent="0">
              <a:buNone/>
              <a:defRPr sz="1400"/>
            </a:lvl5pPr>
            <a:lvl6pPr marL="3429176" indent="0">
              <a:buNone/>
              <a:defRPr sz="1400"/>
            </a:lvl6pPr>
            <a:lvl7pPr marL="4115011" indent="0">
              <a:buNone/>
              <a:defRPr sz="1400"/>
            </a:lvl7pPr>
            <a:lvl8pPr marL="4800846" indent="0">
              <a:buNone/>
              <a:defRPr sz="1400"/>
            </a:lvl8pPr>
            <a:lvl9pPr marL="5486681"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a:xfrm>
            <a:off x="685879" y="7153839"/>
            <a:ext cx="3200771" cy="410935"/>
          </a:xfrm>
          <a:prstGeom prst="rect">
            <a:avLst/>
          </a:prstGeom>
        </p:spPr>
        <p:txBody>
          <a:bodyPr lIns="137168" tIns="68583" rIns="137168" bIns="68583"/>
          <a:lstStyle/>
          <a:p>
            <a:endParaRPr lang="zh-CN" altLang="en-US">
              <a:solidFill>
                <a:prstClr val="black"/>
              </a:solidFill>
            </a:endParaRPr>
          </a:p>
        </p:txBody>
      </p:sp>
      <p:sp>
        <p:nvSpPr>
          <p:cNvPr id="6" name="页脚占位符 5"/>
          <p:cNvSpPr>
            <a:spLocks noGrp="1"/>
          </p:cNvSpPr>
          <p:nvPr>
            <p:ph type="ftr" sz="quarter" idx="11"/>
          </p:nvPr>
        </p:nvSpPr>
        <p:spPr>
          <a:xfrm>
            <a:off x="4686844" y="7153839"/>
            <a:ext cx="4343903" cy="410935"/>
          </a:xfrm>
          <a:prstGeom prst="rect">
            <a:avLst/>
          </a:prstGeom>
        </p:spPr>
        <p:txBody>
          <a:bodyPr lIns="137168" tIns="68583" rIns="137168" bIns="68583"/>
          <a:lstStyle/>
          <a:p>
            <a:endParaRPr lang="zh-CN" altLang="en-US">
              <a:solidFill>
                <a:prstClr val="black"/>
              </a:solidFill>
            </a:endParaRPr>
          </a:p>
        </p:txBody>
      </p:sp>
      <p:sp>
        <p:nvSpPr>
          <p:cNvPr id="7" name="灯片编号占位符 6"/>
          <p:cNvSpPr>
            <a:spLocks noGrp="1"/>
          </p:cNvSpPr>
          <p:nvPr>
            <p:ph type="sldNum" sz="quarter" idx="12"/>
          </p:nvPr>
        </p:nvSpPr>
        <p:spPr>
          <a:xfrm>
            <a:off x="9830938" y="7153839"/>
            <a:ext cx="3200771" cy="410935"/>
          </a:xfrm>
          <a:prstGeom prst="rect">
            <a:avLst/>
          </a:prstGeom>
        </p:spPr>
        <p:txBody>
          <a:bodyPr lIns="137168" tIns="68583" rIns="137168" bIns="68583"/>
          <a:lstStyle/>
          <a:p>
            <a:fld id="{0C913308-F349-4B6D-A68A-DD1791B4A57B}" type="slidenum">
              <a:rPr lang="zh-CN" altLang="en-US" smtClean="0">
                <a:solidFill>
                  <a:prstClr val="black"/>
                </a:solidFill>
              </a:rPr>
              <a:pPr/>
              <a:t>‹#›</a:t>
            </a:fld>
            <a:endParaRPr lang="zh-CN" altLang="en-US">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688743" y="5402899"/>
            <a:ext cx="8230553" cy="637843"/>
          </a:xfrm>
          <a:prstGeom prst="rect">
            <a:avLst/>
          </a:prstGeom>
        </p:spPr>
        <p:txBody>
          <a:bodyPr lIns="137168" tIns="68583" rIns="137168" bIns="68583" anchor="b"/>
          <a:lstStyle>
            <a:lvl1pPr algn="l">
              <a:defRPr sz="3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688743" y="689655"/>
            <a:ext cx="8230553" cy="4631055"/>
          </a:xfrm>
          <a:prstGeom prst="rect">
            <a:avLst/>
          </a:prstGeom>
        </p:spPr>
        <p:txBody>
          <a:bodyPr lIns="137168" tIns="68583" rIns="137168" bIns="68583"/>
          <a:lstStyle>
            <a:lvl1pPr marL="0" indent="0">
              <a:buNone/>
              <a:defRPr sz="4800"/>
            </a:lvl1pPr>
            <a:lvl2pPr marL="685835" indent="0">
              <a:buNone/>
              <a:defRPr sz="4200"/>
            </a:lvl2pPr>
            <a:lvl3pPr marL="1371670" indent="0">
              <a:buNone/>
              <a:defRPr sz="3600"/>
            </a:lvl3pPr>
            <a:lvl4pPr marL="2057505" indent="0">
              <a:buNone/>
              <a:defRPr sz="3000"/>
            </a:lvl4pPr>
            <a:lvl5pPr marL="2743341" indent="0">
              <a:buNone/>
              <a:defRPr sz="3000"/>
            </a:lvl5pPr>
            <a:lvl6pPr marL="3429176" indent="0">
              <a:buNone/>
              <a:defRPr sz="3000"/>
            </a:lvl6pPr>
            <a:lvl7pPr marL="4115011" indent="0">
              <a:buNone/>
              <a:defRPr sz="3000"/>
            </a:lvl7pPr>
            <a:lvl8pPr marL="4800846" indent="0">
              <a:buNone/>
              <a:defRPr sz="3000"/>
            </a:lvl8pPr>
            <a:lvl9pPr marL="5486681" indent="0">
              <a:buNone/>
              <a:defRPr sz="3000"/>
            </a:lvl9pPr>
          </a:lstStyle>
          <a:p>
            <a:endParaRPr lang="zh-CN" altLang="en-US"/>
          </a:p>
        </p:txBody>
      </p:sp>
      <p:sp>
        <p:nvSpPr>
          <p:cNvPr id="4" name="文本占位符 3"/>
          <p:cNvSpPr>
            <a:spLocks noGrp="1"/>
          </p:cNvSpPr>
          <p:nvPr>
            <p:ph type="body" sz="half" idx="2"/>
          </p:nvPr>
        </p:nvSpPr>
        <p:spPr>
          <a:xfrm>
            <a:off x="2688743" y="6040751"/>
            <a:ext cx="8230553" cy="905843"/>
          </a:xfrm>
          <a:prstGeom prst="rect">
            <a:avLst/>
          </a:prstGeom>
        </p:spPr>
        <p:txBody>
          <a:bodyPr lIns="137168" tIns="68583" rIns="137168" bIns="68583"/>
          <a:lstStyle>
            <a:lvl1pPr marL="0" indent="0">
              <a:buNone/>
              <a:defRPr sz="2100"/>
            </a:lvl1pPr>
            <a:lvl2pPr marL="685835" indent="0">
              <a:buNone/>
              <a:defRPr sz="1800"/>
            </a:lvl2pPr>
            <a:lvl3pPr marL="1371670" indent="0">
              <a:buNone/>
              <a:defRPr sz="1500"/>
            </a:lvl3pPr>
            <a:lvl4pPr marL="2057505" indent="0">
              <a:buNone/>
              <a:defRPr sz="1400"/>
            </a:lvl4pPr>
            <a:lvl5pPr marL="2743341" indent="0">
              <a:buNone/>
              <a:defRPr sz="1400"/>
            </a:lvl5pPr>
            <a:lvl6pPr marL="3429176" indent="0">
              <a:buNone/>
              <a:defRPr sz="1400"/>
            </a:lvl6pPr>
            <a:lvl7pPr marL="4115011" indent="0">
              <a:buNone/>
              <a:defRPr sz="1400"/>
            </a:lvl7pPr>
            <a:lvl8pPr marL="4800846" indent="0">
              <a:buNone/>
              <a:defRPr sz="1400"/>
            </a:lvl8pPr>
            <a:lvl9pPr marL="5486681"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a:xfrm>
            <a:off x="685879" y="7153839"/>
            <a:ext cx="3200771" cy="410935"/>
          </a:xfrm>
          <a:prstGeom prst="rect">
            <a:avLst/>
          </a:prstGeom>
        </p:spPr>
        <p:txBody>
          <a:bodyPr lIns="137168" tIns="68583" rIns="137168" bIns="68583"/>
          <a:lstStyle/>
          <a:p>
            <a:endParaRPr lang="zh-CN" altLang="en-US">
              <a:solidFill>
                <a:prstClr val="black"/>
              </a:solidFill>
            </a:endParaRPr>
          </a:p>
        </p:txBody>
      </p:sp>
      <p:sp>
        <p:nvSpPr>
          <p:cNvPr id="6" name="页脚占位符 5"/>
          <p:cNvSpPr>
            <a:spLocks noGrp="1"/>
          </p:cNvSpPr>
          <p:nvPr>
            <p:ph type="ftr" sz="quarter" idx="11"/>
          </p:nvPr>
        </p:nvSpPr>
        <p:spPr>
          <a:xfrm>
            <a:off x="4686844" y="7153839"/>
            <a:ext cx="4343903" cy="410935"/>
          </a:xfrm>
          <a:prstGeom prst="rect">
            <a:avLst/>
          </a:prstGeom>
        </p:spPr>
        <p:txBody>
          <a:bodyPr lIns="137168" tIns="68583" rIns="137168" bIns="68583"/>
          <a:lstStyle/>
          <a:p>
            <a:endParaRPr lang="zh-CN" altLang="en-US">
              <a:solidFill>
                <a:prstClr val="black"/>
              </a:solidFill>
            </a:endParaRPr>
          </a:p>
        </p:txBody>
      </p:sp>
      <p:sp>
        <p:nvSpPr>
          <p:cNvPr id="7" name="灯片编号占位符 6"/>
          <p:cNvSpPr>
            <a:spLocks noGrp="1"/>
          </p:cNvSpPr>
          <p:nvPr>
            <p:ph type="sldNum" sz="quarter" idx="12"/>
          </p:nvPr>
        </p:nvSpPr>
        <p:spPr>
          <a:xfrm>
            <a:off x="9830938" y="7153839"/>
            <a:ext cx="3200771" cy="410935"/>
          </a:xfrm>
          <a:prstGeom prst="rect">
            <a:avLst/>
          </a:prstGeom>
        </p:spPr>
        <p:txBody>
          <a:bodyPr lIns="137168" tIns="68583" rIns="137168" bIns="68583"/>
          <a:lstStyle/>
          <a:p>
            <a:fld id="{0C913308-F349-4B6D-A68A-DD1791B4A57B}" type="slidenum">
              <a:rPr lang="zh-CN" altLang="en-US" smtClean="0">
                <a:solidFill>
                  <a:prstClr val="black"/>
                </a:solidFill>
              </a:rPr>
              <a:pPr/>
              <a:t>‹#›</a:t>
            </a:fld>
            <a:endParaRPr lang="zh-CN" altLang="en-US">
              <a:solidFill>
                <a:prstClr val="black"/>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85881" y="309096"/>
            <a:ext cx="12345829" cy="1286404"/>
          </a:xfrm>
          <a:prstGeom prst="rect">
            <a:avLst/>
          </a:prstGeom>
        </p:spPr>
        <p:txBody>
          <a:bodyPr lIns="137168" tIns="68583" rIns="137168" bIns="68583"/>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81" y="1800968"/>
            <a:ext cx="12345829" cy="5093803"/>
          </a:xfrm>
          <a:prstGeom prst="rect">
            <a:avLst/>
          </a:prstGeom>
        </p:spPr>
        <p:txBody>
          <a:bodyPr vert="eaVert" lIns="137168" tIns="68583" rIns="137168" bIns="68583"/>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85879" y="7153839"/>
            <a:ext cx="3200771" cy="410935"/>
          </a:xfrm>
          <a:prstGeom prst="rect">
            <a:avLst/>
          </a:prstGeom>
        </p:spPr>
        <p:txBody>
          <a:bodyPr lIns="137168" tIns="68583" rIns="137168" bIns="68583"/>
          <a:lstStyle/>
          <a:p>
            <a:endParaRPr lang="zh-CN" altLang="en-US">
              <a:solidFill>
                <a:prstClr val="black"/>
              </a:solidFill>
            </a:endParaRPr>
          </a:p>
        </p:txBody>
      </p:sp>
      <p:sp>
        <p:nvSpPr>
          <p:cNvPr id="5" name="页脚占位符 4"/>
          <p:cNvSpPr>
            <a:spLocks noGrp="1"/>
          </p:cNvSpPr>
          <p:nvPr>
            <p:ph type="ftr" sz="quarter" idx="11"/>
          </p:nvPr>
        </p:nvSpPr>
        <p:spPr>
          <a:xfrm>
            <a:off x="4686844" y="7153839"/>
            <a:ext cx="4343903" cy="410935"/>
          </a:xfrm>
          <a:prstGeom prst="rect">
            <a:avLst/>
          </a:prstGeom>
        </p:spPr>
        <p:txBody>
          <a:bodyPr lIns="137168" tIns="68583" rIns="137168" bIns="68583"/>
          <a:lstStyle/>
          <a:p>
            <a:endParaRPr lang="zh-CN" altLang="en-US">
              <a:solidFill>
                <a:prstClr val="black"/>
              </a:solidFill>
            </a:endParaRPr>
          </a:p>
        </p:txBody>
      </p:sp>
      <p:sp>
        <p:nvSpPr>
          <p:cNvPr id="6" name="灯片编号占位符 5"/>
          <p:cNvSpPr>
            <a:spLocks noGrp="1"/>
          </p:cNvSpPr>
          <p:nvPr>
            <p:ph type="sldNum" sz="quarter" idx="12"/>
          </p:nvPr>
        </p:nvSpPr>
        <p:spPr>
          <a:xfrm>
            <a:off x="9830938" y="7153839"/>
            <a:ext cx="3200771" cy="410935"/>
          </a:xfrm>
          <a:prstGeom prst="rect">
            <a:avLst/>
          </a:prstGeom>
        </p:spPr>
        <p:txBody>
          <a:bodyPr lIns="137168" tIns="68583" rIns="137168" bIns="68583"/>
          <a:lstStyle/>
          <a:p>
            <a:fld id="{0C913308-F349-4B6D-A68A-DD1791B4A57B}" type="slidenum">
              <a:rPr lang="zh-CN" altLang="en-US" smtClean="0">
                <a:solidFill>
                  <a:prstClr val="black"/>
                </a:solidFill>
              </a:rPr>
              <a:pPr/>
              <a:t>‹#›</a:t>
            </a:fld>
            <a:endParaRPr lang="zh-CN" altLang="en-US">
              <a:solidFill>
                <a:prstClr val="black"/>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945251" y="232272"/>
            <a:ext cx="3086457" cy="4938363"/>
          </a:xfrm>
          <a:prstGeom prst="rect">
            <a:avLst/>
          </a:prstGeom>
        </p:spPr>
        <p:txBody>
          <a:bodyPr vert="eaVert" lIns="137168" tIns="68583" rIns="137168" bIns="68583"/>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81" y="232272"/>
            <a:ext cx="9030745" cy="4938363"/>
          </a:xfrm>
          <a:prstGeom prst="rect">
            <a:avLst/>
          </a:prstGeom>
        </p:spPr>
        <p:txBody>
          <a:bodyPr vert="eaVert" lIns="137168" tIns="68583" rIns="137168" bIns="68583"/>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85879" y="7153839"/>
            <a:ext cx="3200771" cy="410935"/>
          </a:xfrm>
          <a:prstGeom prst="rect">
            <a:avLst/>
          </a:prstGeom>
        </p:spPr>
        <p:txBody>
          <a:bodyPr lIns="137168" tIns="68583" rIns="137168" bIns="68583"/>
          <a:lstStyle/>
          <a:p>
            <a:endParaRPr lang="zh-CN" altLang="en-US">
              <a:solidFill>
                <a:prstClr val="black"/>
              </a:solidFill>
            </a:endParaRPr>
          </a:p>
        </p:txBody>
      </p:sp>
      <p:sp>
        <p:nvSpPr>
          <p:cNvPr id="5" name="页脚占位符 4"/>
          <p:cNvSpPr>
            <a:spLocks noGrp="1"/>
          </p:cNvSpPr>
          <p:nvPr>
            <p:ph type="ftr" sz="quarter" idx="11"/>
          </p:nvPr>
        </p:nvSpPr>
        <p:spPr>
          <a:xfrm>
            <a:off x="4686844" y="7153839"/>
            <a:ext cx="4343903" cy="410935"/>
          </a:xfrm>
          <a:prstGeom prst="rect">
            <a:avLst/>
          </a:prstGeom>
        </p:spPr>
        <p:txBody>
          <a:bodyPr lIns="137168" tIns="68583" rIns="137168" bIns="68583"/>
          <a:lstStyle/>
          <a:p>
            <a:endParaRPr lang="zh-CN" altLang="en-US">
              <a:solidFill>
                <a:prstClr val="black"/>
              </a:solidFill>
            </a:endParaRPr>
          </a:p>
        </p:txBody>
      </p:sp>
      <p:sp>
        <p:nvSpPr>
          <p:cNvPr id="6" name="灯片编号占位符 5"/>
          <p:cNvSpPr>
            <a:spLocks noGrp="1"/>
          </p:cNvSpPr>
          <p:nvPr>
            <p:ph type="sldNum" sz="quarter" idx="12"/>
          </p:nvPr>
        </p:nvSpPr>
        <p:spPr>
          <a:xfrm>
            <a:off x="9830938" y="7153839"/>
            <a:ext cx="3200771" cy="410935"/>
          </a:xfrm>
          <a:prstGeom prst="rect">
            <a:avLst/>
          </a:prstGeom>
        </p:spPr>
        <p:txBody>
          <a:bodyPr lIns="137168" tIns="68583" rIns="137168" bIns="68583"/>
          <a:lstStyle/>
          <a:p>
            <a:fld id="{0C913308-F349-4B6D-A68A-DD1791B4A57B}" type="slidenum">
              <a:rPr lang="zh-CN" altLang="en-US" smtClean="0">
                <a:solidFill>
                  <a:prstClr val="black"/>
                </a:solidFill>
              </a:rPr>
              <a:pPr/>
              <a:t>‹#›</a:t>
            </a:fld>
            <a:endParaRPr lang="zh-CN" altLang="en-US">
              <a:solidFill>
                <a:prstClr val="black"/>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83595" y="4959804"/>
            <a:ext cx="11659950" cy="1532965"/>
          </a:xfrm>
        </p:spPr>
        <p:txBody>
          <a:bodyPr anchor="t"/>
          <a:lstStyle>
            <a:lvl1pPr algn="l">
              <a:defRPr sz="6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83595" y="3271398"/>
            <a:ext cx="11659950" cy="1688405"/>
          </a:xfrm>
        </p:spPr>
        <p:txBody>
          <a:bodyPr anchor="b"/>
          <a:lstStyle>
            <a:lvl1pPr marL="0" indent="0">
              <a:buNone/>
              <a:defRPr sz="3000">
                <a:solidFill>
                  <a:schemeClr val="tx1">
                    <a:tint val="75000"/>
                  </a:schemeClr>
                </a:solidFill>
              </a:defRPr>
            </a:lvl1pPr>
            <a:lvl2pPr marL="685835" indent="0">
              <a:buNone/>
              <a:defRPr sz="2700">
                <a:solidFill>
                  <a:schemeClr val="tx1">
                    <a:tint val="75000"/>
                  </a:schemeClr>
                </a:solidFill>
              </a:defRPr>
            </a:lvl2pPr>
            <a:lvl3pPr marL="1371670" indent="0">
              <a:buNone/>
              <a:defRPr sz="2400">
                <a:solidFill>
                  <a:schemeClr val="tx1">
                    <a:tint val="75000"/>
                  </a:schemeClr>
                </a:solidFill>
              </a:defRPr>
            </a:lvl3pPr>
            <a:lvl4pPr marL="2057505" indent="0">
              <a:buNone/>
              <a:defRPr sz="2100">
                <a:solidFill>
                  <a:schemeClr val="tx1">
                    <a:tint val="75000"/>
                  </a:schemeClr>
                </a:solidFill>
              </a:defRPr>
            </a:lvl4pPr>
            <a:lvl5pPr marL="2743341" indent="0">
              <a:buNone/>
              <a:defRPr sz="2100">
                <a:solidFill>
                  <a:schemeClr val="tx1">
                    <a:tint val="75000"/>
                  </a:schemeClr>
                </a:solidFill>
              </a:defRPr>
            </a:lvl5pPr>
            <a:lvl6pPr marL="3429176" indent="0">
              <a:buNone/>
              <a:defRPr sz="2100">
                <a:solidFill>
                  <a:schemeClr val="tx1">
                    <a:tint val="75000"/>
                  </a:schemeClr>
                </a:solidFill>
              </a:defRPr>
            </a:lvl6pPr>
            <a:lvl7pPr marL="4115011" indent="0">
              <a:buNone/>
              <a:defRPr sz="2100">
                <a:solidFill>
                  <a:schemeClr val="tx1">
                    <a:tint val="75000"/>
                  </a:schemeClr>
                </a:solidFill>
              </a:defRPr>
            </a:lvl7pPr>
            <a:lvl8pPr marL="4800846" indent="0">
              <a:buNone/>
              <a:defRPr sz="2100">
                <a:solidFill>
                  <a:schemeClr val="tx1">
                    <a:tint val="75000"/>
                  </a:schemeClr>
                </a:solidFill>
              </a:defRPr>
            </a:lvl8pPr>
            <a:lvl9pPr marL="5486681" indent="0">
              <a:buNone/>
              <a:defRPr sz="21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81" y="1800968"/>
            <a:ext cx="6058601" cy="509380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973107" y="1800968"/>
            <a:ext cx="6058601" cy="509380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85879" y="1727715"/>
            <a:ext cx="6060984" cy="720029"/>
          </a:xfrm>
        </p:spPr>
        <p:txBody>
          <a:bodyPr anchor="b"/>
          <a:lstStyle>
            <a:lvl1pPr marL="0" indent="0">
              <a:buNone/>
              <a:defRPr sz="3600" b="1"/>
            </a:lvl1pPr>
            <a:lvl2pPr marL="685835" indent="0">
              <a:buNone/>
              <a:defRPr sz="3000" b="1"/>
            </a:lvl2pPr>
            <a:lvl3pPr marL="1371670" indent="0">
              <a:buNone/>
              <a:defRPr sz="2700" b="1"/>
            </a:lvl3pPr>
            <a:lvl4pPr marL="2057505" indent="0">
              <a:buNone/>
              <a:defRPr sz="2400" b="1"/>
            </a:lvl4pPr>
            <a:lvl5pPr marL="2743341" indent="0">
              <a:buNone/>
              <a:defRPr sz="2400" b="1"/>
            </a:lvl5pPr>
            <a:lvl6pPr marL="3429176" indent="0">
              <a:buNone/>
              <a:defRPr sz="2400" b="1"/>
            </a:lvl6pPr>
            <a:lvl7pPr marL="4115011" indent="0">
              <a:buNone/>
              <a:defRPr sz="2400" b="1"/>
            </a:lvl7pPr>
            <a:lvl8pPr marL="4800846" indent="0">
              <a:buNone/>
              <a:defRPr sz="2400" b="1"/>
            </a:lvl8pPr>
            <a:lvl9pPr marL="5486681" indent="0">
              <a:buNone/>
              <a:defRPr sz="2400" b="1"/>
            </a:lvl9pPr>
          </a:lstStyle>
          <a:p>
            <a:pPr lvl="0"/>
            <a:r>
              <a:rPr lang="zh-CN" altLang="en-US" smtClean="0"/>
              <a:t>单击此处编辑母版文本样式</a:t>
            </a:r>
          </a:p>
        </p:txBody>
      </p:sp>
      <p:sp>
        <p:nvSpPr>
          <p:cNvPr id="4" name="内容占位符 3"/>
          <p:cNvSpPr>
            <a:spLocks noGrp="1"/>
          </p:cNvSpPr>
          <p:nvPr>
            <p:ph sz="half" idx="2"/>
          </p:nvPr>
        </p:nvSpPr>
        <p:spPr>
          <a:xfrm>
            <a:off x="685879" y="2447741"/>
            <a:ext cx="6060984" cy="4447028"/>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968353" y="1727715"/>
            <a:ext cx="6063364" cy="720029"/>
          </a:xfrm>
        </p:spPr>
        <p:txBody>
          <a:bodyPr anchor="b"/>
          <a:lstStyle>
            <a:lvl1pPr marL="0" indent="0">
              <a:buNone/>
              <a:defRPr sz="3600" b="1"/>
            </a:lvl1pPr>
            <a:lvl2pPr marL="685835" indent="0">
              <a:buNone/>
              <a:defRPr sz="3000" b="1"/>
            </a:lvl2pPr>
            <a:lvl3pPr marL="1371670" indent="0">
              <a:buNone/>
              <a:defRPr sz="2700" b="1"/>
            </a:lvl3pPr>
            <a:lvl4pPr marL="2057505" indent="0">
              <a:buNone/>
              <a:defRPr sz="2400" b="1"/>
            </a:lvl4pPr>
            <a:lvl5pPr marL="2743341" indent="0">
              <a:buNone/>
              <a:defRPr sz="2400" b="1"/>
            </a:lvl5pPr>
            <a:lvl6pPr marL="3429176" indent="0">
              <a:buNone/>
              <a:defRPr sz="2400" b="1"/>
            </a:lvl6pPr>
            <a:lvl7pPr marL="4115011" indent="0">
              <a:buNone/>
              <a:defRPr sz="2400" b="1"/>
            </a:lvl7pPr>
            <a:lvl8pPr marL="4800846" indent="0">
              <a:buNone/>
              <a:defRPr sz="2400" b="1"/>
            </a:lvl8pPr>
            <a:lvl9pPr marL="5486681" indent="0">
              <a:buNone/>
              <a:defRPr sz="2400" b="1"/>
            </a:lvl9pPr>
          </a:lstStyle>
          <a:p>
            <a:pPr lvl="0"/>
            <a:r>
              <a:rPr lang="zh-CN" altLang="en-US" smtClean="0"/>
              <a:t>单击此处编辑母版文本样式</a:t>
            </a:r>
          </a:p>
        </p:txBody>
      </p:sp>
      <p:sp>
        <p:nvSpPr>
          <p:cNvPr id="6" name="内容占位符 5"/>
          <p:cNvSpPr>
            <a:spLocks noGrp="1"/>
          </p:cNvSpPr>
          <p:nvPr>
            <p:ph sz="quarter" idx="4"/>
          </p:nvPr>
        </p:nvSpPr>
        <p:spPr>
          <a:xfrm>
            <a:off x="6968353" y="2447741"/>
            <a:ext cx="6063364" cy="4447028"/>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2022/5/25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2022/5/25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2022/5/25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88" y="307307"/>
            <a:ext cx="4512992" cy="1307845"/>
          </a:xfrm>
        </p:spPr>
        <p:txBody>
          <a:bodyPr anchor="b"/>
          <a:lstStyle>
            <a:lvl1pPr algn="l">
              <a:defRPr sz="3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363197" y="307314"/>
            <a:ext cx="7668513" cy="6587462"/>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85888" y="1615159"/>
            <a:ext cx="4512992" cy="5279617"/>
          </a:xfrm>
        </p:spPr>
        <p:txBody>
          <a:bodyPr/>
          <a:lstStyle>
            <a:lvl1pPr marL="0" indent="0">
              <a:buNone/>
              <a:defRPr sz="2100"/>
            </a:lvl1pPr>
            <a:lvl2pPr marL="685835" indent="0">
              <a:buNone/>
              <a:defRPr sz="1800"/>
            </a:lvl2pPr>
            <a:lvl3pPr marL="1371670" indent="0">
              <a:buNone/>
              <a:defRPr sz="1500"/>
            </a:lvl3pPr>
            <a:lvl4pPr marL="2057505" indent="0">
              <a:buNone/>
              <a:defRPr sz="1400"/>
            </a:lvl4pPr>
            <a:lvl5pPr marL="2743341" indent="0">
              <a:buNone/>
              <a:defRPr sz="1400"/>
            </a:lvl5pPr>
            <a:lvl6pPr marL="3429176" indent="0">
              <a:buNone/>
              <a:defRPr sz="1400"/>
            </a:lvl6pPr>
            <a:lvl7pPr marL="4115011" indent="0">
              <a:buNone/>
              <a:defRPr sz="1400"/>
            </a:lvl7pPr>
            <a:lvl8pPr marL="4800846" indent="0">
              <a:buNone/>
              <a:defRPr sz="1400"/>
            </a:lvl8pPr>
            <a:lvl9pPr marL="5486681"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688743" y="5402899"/>
            <a:ext cx="8230553" cy="637843"/>
          </a:xfrm>
        </p:spPr>
        <p:txBody>
          <a:bodyPr anchor="b"/>
          <a:lstStyle>
            <a:lvl1pPr algn="l">
              <a:defRPr sz="3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688743" y="689655"/>
            <a:ext cx="8230553" cy="4631055"/>
          </a:xfrm>
        </p:spPr>
        <p:txBody>
          <a:bodyPr/>
          <a:lstStyle>
            <a:lvl1pPr marL="0" indent="0">
              <a:buNone/>
              <a:defRPr sz="4800"/>
            </a:lvl1pPr>
            <a:lvl2pPr marL="685835" indent="0">
              <a:buNone/>
              <a:defRPr sz="4200"/>
            </a:lvl2pPr>
            <a:lvl3pPr marL="1371670" indent="0">
              <a:buNone/>
              <a:defRPr sz="3600"/>
            </a:lvl3pPr>
            <a:lvl4pPr marL="2057505" indent="0">
              <a:buNone/>
              <a:defRPr sz="3000"/>
            </a:lvl4pPr>
            <a:lvl5pPr marL="2743341" indent="0">
              <a:buNone/>
              <a:defRPr sz="3000"/>
            </a:lvl5pPr>
            <a:lvl6pPr marL="3429176" indent="0">
              <a:buNone/>
              <a:defRPr sz="3000"/>
            </a:lvl6pPr>
            <a:lvl7pPr marL="4115011" indent="0">
              <a:buNone/>
              <a:defRPr sz="3000"/>
            </a:lvl7pPr>
            <a:lvl8pPr marL="4800846" indent="0">
              <a:buNone/>
              <a:defRPr sz="3000"/>
            </a:lvl8pPr>
            <a:lvl9pPr marL="5486681" indent="0">
              <a:buNone/>
              <a:defRPr sz="3000"/>
            </a:lvl9pPr>
          </a:lstStyle>
          <a:p>
            <a:endParaRPr lang="zh-CN" altLang="en-US"/>
          </a:p>
        </p:txBody>
      </p:sp>
      <p:sp>
        <p:nvSpPr>
          <p:cNvPr id="4" name="文本占位符 3"/>
          <p:cNvSpPr>
            <a:spLocks noGrp="1"/>
          </p:cNvSpPr>
          <p:nvPr>
            <p:ph type="body" sz="half" idx="2"/>
          </p:nvPr>
        </p:nvSpPr>
        <p:spPr>
          <a:xfrm>
            <a:off x="2688743" y="6040743"/>
            <a:ext cx="8230553" cy="905843"/>
          </a:xfrm>
        </p:spPr>
        <p:txBody>
          <a:bodyPr/>
          <a:lstStyle>
            <a:lvl1pPr marL="0" indent="0">
              <a:buNone/>
              <a:defRPr sz="2100"/>
            </a:lvl1pPr>
            <a:lvl2pPr marL="685835" indent="0">
              <a:buNone/>
              <a:defRPr sz="1800"/>
            </a:lvl2pPr>
            <a:lvl3pPr marL="1371670" indent="0">
              <a:buNone/>
              <a:defRPr sz="1500"/>
            </a:lvl3pPr>
            <a:lvl4pPr marL="2057505" indent="0">
              <a:buNone/>
              <a:defRPr sz="1400"/>
            </a:lvl4pPr>
            <a:lvl5pPr marL="2743341" indent="0">
              <a:buNone/>
              <a:defRPr sz="1400"/>
            </a:lvl5pPr>
            <a:lvl6pPr marL="3429176" indent="0">
              <a:buNone/>
              <a:defRPr sz="1400"/>
            </a:lvl6pPr>
            <a:lvl7pPr marL="4115011" indent="0">
              <a:buNone/>
              <a:defRPr sz="1400"/>
            </a:lvl7pPr>
            <a:lvl8pPr marL="4800846" indent="0">
              <a:buNone/>
              <a:defRPr sz="1400"/>
            </a:lvl8pPr>
            <a:lvl9pPr marL="5486681"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85881" y="309096"/>
            <a:ext cx="12345829" cy="1286404"/>
          </a:xfrm>
          <a:prstGeom prst="rect">
            <a:avLst/>
          </a:prstGeom>
        </p:spPr>
        <p:txBody>
          <a:bodyPr vert="horz" lIns="137168" tIns="68583" rIns="137168" bIns="68583"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85881" y="1800968"/>
            <a:ext cx="12345829" cy="5093803"/>
          </a:xfrm>
          <a:prstGeom prst="rect">
            <a:avLst/>
          </a:prstGeom>
        </p:spPr>
        <p:txBody>
          <a:bodyPr vert="horz" lIns="137168" tIns="68583" rIns="137168" bIns="68583"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85879" y="7153839"/>
            <a:ext cx="3200771" cy="410935"/>
          </a:xfrm>
          <a:prstGeom prst="rect">
            <a:avLst/>
          </a:prstGeom>
        </p:spPr>
        <p:txBody>
          <a:bodyPr vert="horz" lIns="137168" tIns="68583" rIns="137168" bIns="68583" rtlCol="0" anchor="ctr"/>
          <a:lstStyle>
            <a:lvl1pPr algn="l">
              <a:defRPr sz="1800">
                <a:solidFill>
                  <a:schemeClr val="tx1">
                    <a:tint val="75000"/>
                  </a:schemeClr>
                </a:solidFill>
              </a:defRPr>
            </a:lvl1pPr>
          </a:lstStyle>
          <a:p>
            <a:fld id="{530820CF-B880-4189-942D-D702A7CBA730}" type="datetimeFigureOut">
              <a:rPr lang="zh-CN" altLang="en-US" smtClean="0"/>
              <a:pPr/>
              <a:t>2022/5/25</a:t>
            </a:fld>
            <a:endParaRPr lang="zh-CN" altLang="en-US"/>
          </a:p>
        </p:txBody>
      </p:sp>
      <p:sp>
        <p:nvSpPr>
          <p:cNvPr id="5" name="页脚占位符 4"/>
          <p:cNvSpPr>
            <a:spLocks noGrp="1"/>
          </p:cNvSpPr>
          <p:nvPr>
            <p:ph type="ftr" sz="quarter" idx="3"/>
          </p:nvPr>
        </p:nvSpPr>
        <p:spPr>
          <a:xfrm>
            <a:off x="4686844" y="7153839"/>
            <a:ext cx="4343903" cy="410935"/>
          </a:xfrm>
          <a:prstGeom prst="rect">
            <a:avLst/>
          </a:prstGeom>
        </p:spPr>
        <p:txBody>
          <a:bodyPr vert="horz" lIns="137168" tIns="68583" rIns="137168" bIns="68583" rtlCol="0" anchor="ctr"/>
          <a:lstStyle>
            <a:lvl1pPr algn="ctr">
              <a:defRPr sz="18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830938" y="7153839"/>
            <a:ext cx="3200771" cy="410935"/>
          </a:xfrm>
          <a:prstGeom prst="rect">
            <a:avLst/>
          </a:prstGeom>
        </p:spPr>
        <p:txBody>
          <a:bodyPr vert="horz" lIns="137168" tIns="68583" rIns="137168" bIns="68583" rtlCol="0" anchor="ctr"/>
          <a:lstStyle>
            <a:lvl1pPr algn="r">
              <a:defRPr sz="18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371670" rtl="0" eaLnBrk="1" latinLnBrk="0" hangingPunct="1">
        <a:spcBef>
          <a:spcPct val="0"/>
        </a:spcBef>
        <a:buNone/>
        <a:defRPr sz="6600" kern="1200">
          <a:solidFill>
            <a:schemeClr val="tx1"/>
          </a:solidFill>
          <a:latin typeface="+mj-lt"/>
          <a:ea typeface="+mj-ea"/>
          <a:cs typeface="+mj-cs"/>
        </a:defRPr>
      </a:lvl1pPr>
    </p:titleStyle>
    <p:bodyStyle>
      <a:lvl1pPr marL="514376" indent="-514376" algn="l" defTabSz="137167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81" indent="-428646" algn="l" defTabSz="137167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88" indent="-342918" algn="l" defTabSz="137167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423"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258"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2093"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928"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764"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599"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zh-CN"/>
      </a:defPPr>
      <a:lvl1pPr marL="0" algn="l" defTabSz="1371670" rtl="0" eaLnBrk="1" latinLnBrk="0" hangingPunct="1">
        <a:defRPr sz="2700" kern="1200">
          <a:solidFill>
            <a:schemeClr val="tx1"/>
          </a:solidFill>
          <a:latin typeface="+mn-lt"/>
          <a:ea typeface="+mn-ea"/>
          <a:cs typeface="+mn-cs"/>
        </a:defRPr>
      </a:lvl1pPr>
      <a:lvl2pPr marL="685835" algn="l" defTabSz="1371670" rtl="0" eaLnBrk="1" latinLnBrk="0" hangingPunct="1">
        <a:defRPr sz="2700" kern="1200">
          <a:solidFill>
            <a:schemeClr val="tx1"/>
          </a:solidFill>
          <a:latin typeface="+mn-lt"/>
          <a:ea typeface="+mn-ea"/>
          <a:cs typeface="+mn-cs"/>
        </a:defRPr>
      </a:lvl2pPr>
      <a:lvl3pPr marL="1371670" algn="l" defTabSz="1371670" rtl="0" eaLnBrk="1" latinLnBrk="0" hangingPunct="1">
        <a:defRPr sz="2700" kern="1200">
          <a:solidFill>
            <a:schemeClr val="tx1"/>
          </a:solidFill>
          <a:latin typeface="+mn-lt"/>
          <a:ea typeface="+mn-ea"/>
          <a:cs typeface="+mn-cs"/>
        </a:defRPr>
      </a:lvl3pPr>
      <a:lvl4pPr marL="2057505" algn="l" defTabSz="1371670" rtl="0" eaLnBrk="1" latinLnBrk="0" hangingPunct="1">
        <a:defRPr sz="2700" kern="1200">
          <a:solidFill>
            <a:schemeClr val="tx1"/>
          </a:solidFill>
          <a:latin typeface="+mn-lt"/>
          <a:ea typeface="+mn-ea"/>
          <a:cs typeface="+mn-cs"/>
        </a:defRPr>
      </a:lvl4pPr>
      <a:lvl5pPr marL="2743341" algn="l" defTabSz="1371670" rtl="0" eaLnBrk="1" latinLnBrk="0" hangingPunct="1">
        <a:defRPr sz="2700" kern="1200">
          <a:solidFill>
            <a:schemeClr val="tx1"/>
          </a:solidFill>
          <a:latin typeface="+mn-lt"/>
          <a:ea typeface="+mn-ea"/>
          <a:cs typeface="+mn-cs"/>
        </a:defRPr>
      </a:lvl5pPr>
      <a:lvl6pPr marL="3429176" algn="l" defTabSz="1371670" rtl="0" eaLnBrk="1" latinLnBrk="0" hangingPunct="1">
        <a:defRPr sz="2700" kern="1200">
          <a:solidFill>
            <a:schemeClr val="tx1"/>
          </a:solidFill>
          <a:latin typeface="+mn-lt"/>
          <a:ea typeface="+mn-ea"/>
          <a:cs typeface="+mn-cs"/>
        </a:defRPr>
      </a:lvl6pPr>
      <a:lvl7pPr marL="4115011" algn="l" defTabSz="1371670" rtl="0" eaLnBrk="1" latinLnBrk="0" hangingPunct="1">
        <a:defRPr sz="2700" kern="1200">
          <a:solidFill>
            <a:schemeClr val="tx1"/>
          </a:solidFill>
          <a:latin typeface="+mn-lt"/>
          <a:ea typeface="+mn-ea"/>
          <a:cs typeface="+mn-cs"/>
        </a:defRPr>
      </a:lvl7pPr>
      <a:lvl8pPr marL="4800846" algn="l" defTabSz="1371670" rtl="0" eaLnBrk="1" latinLnBrk="0" hangingPunct="1">
        <a:defRPr sz="2700" kern="1200">
          <a:solidFill>
            <a:schemeClr val="tx1"/>
          </a:solidFill>
          <a:latin typeface="+mn-lt"/>
          <a:ea typeface="+mn-ea"/>
          <a:cs typeface="+mn-cs"/>
        </a:defRPr>
      </a:lvl8pPr>
      <a:lvl9pPr marL="5486681" algn="l" defTabSz="137167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p:cNvSpPr txBox="1">
            <a:spLocks/>
          </p:cNvSpPr>
          <p:nvPr/>
        </p:nvSpPr>
        <p:spPr>
          <a:xfrm>
            <a:off x="1028819" y="2397726"/>
            <a:ext cx="11659950" cy="1654459"/>
          </a:xfrm>
          <a:prstGeom prst="rect">
            <a:avLst/>
          </a:prstGeom>
        </p:spPr>
        <p:txBody>
          <a:bodyPr lIns="137168" tIns="68583" rIns="137168" bIns="68583"/>
          <a:lstStyle/>
          <a:p>
            <a:pPr algn="ctr">
              <a:spcBef>
                <a:spcPct val="0"/>
              </a:spcBef>
              <a:defRPr/>
            </a:pPr>
            <a:r>
              <a:rPr lang="zh-CN" altLang="en-US" sz="6600" smtClean="0">
                <a:solidFill>
                  <a:prstClr val="black"/>
                </a:solidFill>
              </a:rPr>
              <a:t>单击此处编辑母版标题样式</a:t>
            </a:r>
            <a:endParaRPr lang="zh-CN" altLang="en-US" sz="6600">
              <a:solidFill>
                <a:prstClr val="black"/>
              </a:solidFill>
            </a:endParaRPr>
          </a:p>
        </p:txBody>
      </p:sp>
      <p:sp>
        <p:nvSpPr>
          <p:cNvPr id="5" name="副标题 2"/>
          <p:cNvSpPr txBox="1">
            <a:spLocks/>
          </p:cNvSpPr>
          <p:nvPr/>
        </p:nvSpPr>
        <p:spPr>
          <a:xfrm>
            <a:off x="2057638" y="4373774"/>
            <a:ext cx="9602312" cy="1972486"/>
          </a:xfrm>
          <a:prstGeom prst="rect">
            <a:avLst/>
          </a:prstGeom>
        </p:spPr>
        <p:txBody>
          <a:bodyPr lIns="137168" tIns="68583" rIns="137168" bIns="68583"/>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spcBef>
                <a:spcPct val="20000"/>
              </a:spcBef>
              <a:buFont typeface="Arial" pitchFamily="34" charset="0"/>
              <a:buNone/>
              <a:defRPr/>
            </a:pPr>
            <a:r>
              <a:rPr lang="zh-CN" altLang="en-US" sz="4800" smtClean="0">
                <a:solidFill>
                  <a:prstClr val="black">
                    <a:tint val="75000"/>
                  </a:prstClr>
                </a:solidFill>
              </a:rPr>
              <a:t>单击此处编辑母版副标题样式</a:t>
            </a:r>
            <a:endParaRPr lang="zh-CN" altLang="en-US" sz="4800">
              <a:solidFill>
                <a:prstClr val="black">
                  <a:tint val="75000"/>
                </a:prstClr>
              </a:solidFill>
            </a:endParaRPr>
          </a:p>
        </p:txBody>
      </p:sp>
      <p:sp>
        <p:nvSpPr>
          <p:cNvPr id="6" name="矩形 5"/>
          <p:cNvSpPr/>
          <p:nvPr/>
        </p:nvSpPr>
        <p:spPr>
          <a:xfrm>
            <a:off x="0" y="0"/>
            <a:ext cx="13717588" cy="771842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37168" tIns="68583" rIns="137168" bIns="68583" rtlCol="0" anchor="ctr"/>
          <a:lstStyle/>
          <a:p>
            <a:pPr algn="ctr"/>
            <a:endParaRPr lang="zh-CN" altLang="en-US">
              <a:solidFill>
                <a:prstClr val="white"/>
              </a:solidFill>
            </a:endParaRPr>
          </a:p>
        </p:txBody>
      </p:sp>
      <p:sp>
        <p:nvSpPr>
          <p:cNvPr id="7" name="TextBox 6"/>
          <p:cNvSpPr txBox="1"/>
          <p:nvPr/>
        </p:nvSpPr>
        <p:spPr>
          <a:xfrm>
            <a:off x="11257009" y="224499"/>
            <a:ext cx="2200827" cy="369468"/>
          </a:xfrm>
          <a:prstGeom prst="rect">
            <a:avLst/>
          </a:prstGeom>
          <a:noFill/>
        </p:spPr>
        <p:txBody>
          <a:bodyPr wrap="none" lIns="137168" tIns="68583" rIns="137168" bIns="68583" rtlCol="0">
            <a:spAutoFit/>
          </a:bodyPr>
          <a:lstStyle/>
          <a:p>
            <a:pPr algn="r">
              <a:defRPr/>
            </a:pPr>
            <a:r>
              <a:rPr lang="zh-CN" altLang="en-US" sz="1500" b="1" dirty="0" smtClean="0">
                <a:solidFill>
                  <a:srgbClr val="0070C0"/>
                </a:solidFill>
                <a:latin typeface="微软雅黑"/>
                <a:cs typeface="Arial Unicode MS" pitchFamily="34" charset="-122"/>
              </a:rPr>
              <a:t>景阳，</a:t>
            </a:r>
            <a:r>
              <a:rPr lang="zh-CN" altLang="en-US" sz="1500" b="1" dirty="0" smtClean="0">
                <a:solidFill>
                  <a:prstClr val="black">
                    <a:lumMod val="65000"/>
                    <a:lumOff val="35000"/>
                  </a:prstClr>
                </a:solidFill>
                <a:latin typeface="微软雅黑"/>
                <a:cs typeface="Arial Unicode MS" pitchFamily="34" charset="-122"/>
              </a:rPr>
              <a:t>您可信赖的伙伴</a:t>
            </a:r>
          </a:p>
        </p:txBody>
      </p:sp>
      <p:sp>
        <p:nvSpPr>
          <p:cNvPr id="8" name="矩形 7"/>
          <p:cNvSpPr/>
          <p:nvPr/>
        </p:nvSpPr>
        <p:spPr bwMode="auto">
          <a:xfrm>
            <a:off x="0" y="7533135"/>
            <a:ext cx="13717588" cy="185293"/>
          </a:xfrm>
          <a:prstGeom prst="rect">
            <a:avLst/>
          </a:prstGeom>
          <a:solidFill>
            <a:schemeClr val="tx2">
              <a:lumMod val="40000"/>
              <a:lumOff val="60000"/>
            </a:schemeClr>
          </a:solidFill>
          <a:ln w="9525">
            <a:noFill/>
            <a:miter lim="800000"/>
            <a:headEnd/>
            <a:tailEnd/>
          </a:ln>
        </p:spPr>
        <p:txBody>
          <a:bodyPr wrap="none" lIns="137168" tIns="68583" rIns="137168" bIns="68583" rtlCol="0" anchor="ctr"/>
          <a:lstStyle/>
          <a:p>
            <a:pPr algn="ctr"/>
            <a:endParaRPr lang="zh-CN" altLang="en-US" sz="2100" b="1" dirty="0" smtClean="0">
              <a:solidFill>
                <a:prstClr val="black"/>
              </a:solidFill>
            </a:endParaRPr>
          </a:p>
        </p:txBody>
      </p:sp>
      <p:sp>
        <p:nvSpPr>
          <p:cNvPr id="11" name="TextBox 10"/>
          <p:cNvSpPr txBox="1"/>
          <p:nvPr/>
        </p:nvSpPr>
        <p:spPr>
          <a:xfrm>
            <a:off x="215288" y="7034908"/>
            <a:ext cx="2054135" cy="415654"/>
          </a:xfrm>
          <a:prstGeom prst="rect">
            <a:avLst/>
          </a:prstGeom>
          <a:noFill/>
        </p:spPr>
        <p:txBody>
          <a:bodyPr wrap="none" lIns="137168" tIns="68583" rIns="137168" bIns="68583" rtlCol="0">
            <a:spAutoFit/>
          </a:bodyPr>
          <a:lstStyle/>
          <a:p>
            <a:pPr>
              <a:lnSpc>
                <a:spcPct val="120000"/>
              </a:lnSpc>
              <a:defRPr/>
            </a:pPr>
            <a:r>
              <a:rPr lang="en-US" altLang="zh-CN" sz="1500" b="1" dirty="0" smtClean="0">
                <a:solidFill>
                  <a:prstClr val="black">
                    <a:lumMod val="50000"/>
                    <a:lumOff val="50000"/>
                  </a:prstClr>
                </a:solidFill>
                <a:latin typeface="Arial" pitchFamily="34" charset="0"/>
                <a:cs typeface="Arial" pitchFamily="34" charset="0"/>
              </a:rPr>
              <a:t>www.sunell.com.cn</a:t>
            </a:r>
            <a:endParaRPr lang="zh-CN" altLang="en-US" sz="1100" dirty="0" smtClean="0">
              <a:solidFill>
                <a:prstClr val="black">
                  <a:lumMod val="50000"/>
                  <a:lumOff val="50000"/>
                </a:prstClr>
              </a:solidFill>
              <a:latin typeface="Arial" pitchFamily="34" charset="0"/>
              <a:cs typeface="Arial" pitchFamily="34" charset="0"/>
            </a:endParaRPr>
          </a:p>
        </p:txBody>
      </p:sp>
      <p:sp>
        <p:nvSpPr>
          <p:cNvPr id="12" name="矩形 11"/>
          <p:cNvSpPr/>
          <p:nvPr/>
        </p:nvSpPr>
        <p:spPr>
          <a:xfrm>
            <a:off x="2051706" y="7152176"/>
            <a:ext cx="327501" cy="230912"/>
          </a:xfrm>
          <a:prstGeom prst="rect">
            <a:avLst/>
          </a:prstGeom>
        </p:spPr>
        <p:txBody>
          <a:bodyPr wrap="none" lIns="137168" tIns="68583" rIns="137168" bIns="68583">
            <a:spAutoFit/>
          </a:bodyPr>
          <a:lstStyle/>
          <a:p>
            <a:r>
              <a:rPr lang="en-US" altLang="zh-CN" sz="600" b="1" dirty="0" smtClean="0">
                <a:solidFill>
                  <a:prstClr val="black">
                    <a:lumMod val="50000"/>
                    <a:lumOff val="50000"/>
                  </a:prstClr>
                </a:solidFill>
                <a:latin typeface="Arial" pitchFamily="34" charset="0"/>
                <a:cs typeface="Arial" pitchFamily="34" charset="0"/>
              </a:rPr>
              <a:t>●</a:t>
            </a:r>
            <a:endParaRPr lang="zh-CN" altLang="en-US" sz="600" dirty="0">
              <a:solidFill>
                <a:prstClr val="black"/>
              </a:solidFill>
            </a:endParaRPr>
          </a:p>
        </p:txBody>
      </p:sp>
      <p:sp>
        <p:nvSpPr>
          <p:cNvPr id="13" name="TextBox 12"/>
          <p:cNvSpPr txBox="1"/>
          <p:nvPr/>
        </p:nvSpPr>
        <p:spPr>
          <a:xfrm>
            <a:off x="2159733" y="7070901"/>
            <a:ext cx="1405529" cy="341638"/>
          </a:xfrm>
          <a:prstGeom prst="rect">
            <a:avLst/>
          </a:prstGeom>
          <a:noFill/>
        </p:spPr>
        <p:txBody>
          <a:bodyPr wrap="none" lIns="137168" tIns="68583" rIns="137168" bIns="68583" rtlCol="0">
            <a:spAutoFit/>
          </a:bodyPr>
          <a:lstStyle/>
          <a:p>
            <a:pPr>
              <a:lnSpc>
                <a:spcPct val="120000"/>
              </a:lnSpc>
              <a:defRPr/>
            </a:pPr>
            <a:r>
              <a:rPr lang="zh-CN" altLang="en-US" sz="1100" dirty="0" smtClean="0">
                <a:solidFill>
                  <a:schemeClr val="bg1">
                    <a:lumMod val="50000"/>
                  </a:schemeClr>
                </a:solidFill>
                <a:latin typeface="Arial" pitchFamily="34" charset="0"/>
                <a:cs typeface="Arial" pitchFamily="34" charset="0"/>
              </a:rPr>
              <a:t>景阳科技版权所有</a:t>
            </a:r>
          </a:p>
        </p:txBody>
      </p:sp>
      <p:pic>
        <p:nvPicPr>
          <p:cNvPr id="15" name="图片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439012" y="6947335"/>
            <a:ext cx="1890219" cy="507147"/>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sldNum="0" hdr="0" ftr="0" dt="0"/>
  <p:txStyles>
    <p:titleStyle>
      <a:lvl1pPr algn="ctr" defTabSz="1371670" rtl="0" eaLnBrk="1" latinLnBrk="0" hangingPunct="1">
        <a:spcBef>
          <a:spcPct val="0"/>
        </a:spcBef>
        <a:buNone/>
        <a:defRPr sz="6600" kern="1200">
          <a:solidFill>
            <a:schemeClr val="tx1"/>
          </a:solidFill>
          <a:latin typeface="+mj-lt"/>
          <a:ea typeface="+mj-ea"/>
          <a:cs typeface="+mj-cs"/>
        </a:defRPr>
      </a:lvl1pPr>
    </p:titleStyle>
    <p:bodyStyle>
      <a:lvl1pPr marL="514376" indent="-514376" algn="l" defTabSz="137167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81" indent="-428646" algn="l" defTabSz="137167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88" indent="-342918" algn="l" defTabSz="137167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423"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258"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2093"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928"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764"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599" indent="-342918" algn="l" defTabSz="137167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zh-CN"/>
      </a:defPPr>
      <a:lvl1pPr marL="0" algn="l" defTabSz="1371670" rtl="0" eaLnBrk="1" latinLnBrk="0" hangingPunct="1">
        <a:defRPr sz="2700" kern="1200">
          <a:solidFill>
            <a:schemeClr val="tx1"/>
          </a:solidFill>
          <a:latin typeface="+mn-lt"/>
          <a:ea typeface="+mn-ea"/>
          <a:cs typeface="+mn-cs"/>
        </a:defRPr>
      </a:lvl1pPr>
      <a:lvl2pPr marL="685835" algn="l" defTabSz="1371670" rtl="0" eaLnBrk="1" latinLnBrk="0" hangingPunct="1">
        <a:defRPr sz="2700" kern="1200">
          <a:solidFill>
            <a:schemeClr val="tx1"/>
          </a:solidFill>
          <a:latin typeface="+mn-lt"/>
          <a:ea typeface="+mn-ea"/>
          <a:cs typeface="+mn-cs"/>
        </a:defRPr>
      </a:lvl2pPr>
      <a:lvl3pPr marL="1371670" algn="l" defTabSz="1371670" rtl="0" eaLnBrk="1" latinLnBrk="0" hangingPunct="1">
        <a:defRPr sz="2700" kern="1200">
          <a:solidFill>
            <a:schemeClr val="tx1"/>
          </a:solidFill>
          <a:latin typeface="+mn-lt"/>
          <a:ea typeface="+mn-ea"/>
          <a:cs typeface="+mn-cs"/>
        </a:defRPr>
      </a:lvl3pPr>
      <a:lvl4pPr marL="2057505" algn="l" defTabSz="1371670" rtl="0" eaLnBrk="1" latinLnBrk="0" hangingPunct="1">
        <a:defRPr sz="2700" kern="1200">
          <a:solidFill>
            <a:schemeClr val="tx1"/>
          </a:solidFill>
          <a:latin typeface="+mn-lt"/>
          <a:ea typeface="+mn-ea"/>
          <a:cs typeface="+mn-cs"/>
        </a:defRPr>
      </a:lvl4pPr>
      <a:lvl5pPr marL="2743341" algn="l" defTabSz="1371670" rtl="0" eaLnBrk="1" latinLnBrk="0" hangingPunct="1">
        <a:defRPr sz="2700" kern="1200">
          <a:solidFill>
            <a:schemeClr val="tx1"/>
          </a:solidFill>
          <a:latin typeface="+mn-lt"/>
          <a:ea typeface="+mn-ea"/>
          <a:cs typeface="+mn-cs"/>
        </a:defRPr>
      </a:lvl5pPr>
      <a:lvl6pPr marL="3429176" algn="l" defTabSz="1371670" rtl="0" eaLnBrk="1" latinLnBrk="0" hangingPunct="1">
        <a:defRPr sz="2700" kern="1200">
          <a:solidFill>
            <a:schemeClr val="tx1"/>
          </a:solidFill>
          <a:latin typeface="+mn-lt"/>
          <a:ea typeface="+mn-ea"/>
          <a:cs typeface="+mn-cs"/>
        </a:defRPr>
      </a:lvl6pPr>
      <a:lvl7pPr marL="4115011" algn="l" defTabSz="1371670" rtl="0" eaLnBrk="1" latinLnBrk="0" hangingPunct="1">
        <a:defRPr sz="2700" kern="1200">
          <a:solidFill>
            <a:schemeClr val="tx1"/>
          </a:solidFill>
          <a:latin typeface="+mn-lt"/>
          <a:ea typeface="+mn-ea"/>
          <a:cs typeface="+mn-cs"/>
        </a:defRPr>
      </a:lvl7pPr>
      <a:lvl8pPr marL="4800846" algn="l" defTabSz="1371670" rtl="0" eaLnBrk="1" latinLnBrk="0" hangingPunct="1">
        <a:defRPr sz="2700" kern="1200">
          <a:solidFill>
            <a:schemeClr val="tx1"/>
          </a:solidFill>
          <a:latin typeface="+mn-lt"/>
          <a:ea typeface="+mn-ea"/>
          <a:cs typeface="+mn-cs"/>
        </a:defRPr>
      </a:lvl8pPr>
      <a:lvl9pPr marL="5486681" algn="l" defTabSz="137167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3.xml"/><Relationship Id="rId7" Type="http://schemas.openxmlformats.org/officeDocument/2006/relationships/hyperlink" Target="file:///H:\QTProject\SingleApplicationTest\SharedMemory\SharedMemory%20package.rar" TargetMode="Externa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1.bin"/><Relationship Id="rId10" Type="http://schemas.openxmlformats.org/officeDocument/2006/relationships/image" Target="../media/image23.png"/><Relationship Id="rId4" Type="http://schemas.openxmlformats.org/officeDocument/2006/relationships/hyperlink" Target="file:///H:\QTProject\EventProcess\main.cpp" TargetMode="External"/><Relationship Id="rId9" Type="http://schemas.openxmlformats.org/officeDocument/2006/relationships/image" Target="../media/image22.wmf"/></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26.wmf"/><Relationship Id="rId5" Type="http://schemas.openxmlformats.org/officeDocument/2006/relationships/oleObject" Target="../embeddings/oleObject3.bin"/><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1.jpg"/><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35.png"/><Relationship Id="rId5" Type="http://schemas.openxmlformats.org/officeDocument/2006/relationships/image" Target="../media/image33.w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gif"/><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1.jpg"/><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9.jpeg"/><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41.w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gif"/><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gif"/><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gif"/><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矩形 14"/>
          <p:cNvSpPr/>
          <p:nvPr/>
        </p:nvSpPr>
        <p:spPr>
          <a:xfrm>
            <a:off x="0" y="1914196"/>
            <a:ext cx="13717588" cy="356586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137168" tIns="68583" rIns="137168" bIns="68583" rtlCol="0" anchor="ctr"/>
          <a:lstStyle/>
          <a:p>
            <a:pPr algn="ctr"/>
            <a:endParaRPr lang="zh-CN" altLang="en-US" dirty="0">
              <a:solidFill>
                <a:srgbClr val="0070C0"/>
              </a:solidFill>
            </a:endParaRPr>
          </a:p>
        </p:txBody>
      </p:sp>
      <p:sp>
        <p:nvSpPr>
          <p:cNvPr id="16" name="TextBox 15"/>
          <p:cNvSpPr txBox="1"/>
          <p:nvPr/>
        </p:nvSpPr>
        <p:spPr>
          <a:xfrm>
            <a:off x="501616" y="6452569"/>
            <a:ext cx="3834870" cy="748190"/>
          </a:xfrm>
          <a:prstGeom prst="rect">
            <a:avLst/>
          </a:prstGeom>
          <a:noFill/>
        </p:spPr>
        <p:txBody>
          <a:bodyPr wrap="square" lIns="137168" tIns="68583" rIns="137168" bIns="68583" rtlCol="0">
            <a:spAutoFit/>
          </a:bodyPr>
          <a:lstStyle/>
          <a:p>
            <a:pPr>
              <a:lnSpc>
                <a:spcPct val="120000"/>
              </a:lnSpc>
              <a:defRPr/>
            </a:pPr>
            <a:r>
              <a:rPr lang="en-US" altLang="zh-CN" sz="1800" b="1" dirty="0">
                <a:solidFill>
                  <a:prstClr val="black">
                    <a:lumMod val="50000"/>
                    <a:lumOff val="50000"/>
                  </a:prstClr>
                </a:solidFill>
                <a:cs typeface="Arial" pitchFamily="34" charset="0"/>
              </a:rPr>
              <a:t>www.sunell.com.cn</a:t>
            </a:r>
          </a:p>
          <a:p>
            <a:pPr>
              <a:lnSpc>
                <a:spcPct val="120000"/>
              </a:lnSpc>
              <a:defRPr/>
            </a:pPr>
            <a:r>
              <a:rPr lang="zh-CN" altLang="en-US" sz="1500" dirty="0">
                <a:solidFill>
                  <a:prstClr val="black">
                    <a:lumMod val="50000"/>
                    <a:lumOff val="50000"/>
                  </a:prstClr>
                </a:solidFill>
                <a:cs typeface="Arial" pitchFamily="34" charset="0"/>
              </a:rPr>
              <a:t>深圳市景阳科技股份有限公司</a:t>
            </a:r>
          </a:p>
        </p:txBody>
      </p:sp>
      <p:sp>
        <p:nvSpPr>
          <p:cNvPr id="17" name="TextBox 16"/>
          <p:cNvSpPr txBox="1"/>
          <p:nvPr/>
        </p:nvSpPr>
        <p:spPr>
          <a:xfrm>
            <a:off x="501616" y="1211831"/>
            <a:ext cx="3554019" cy="513715"/>
          </a:xfrm>
          <a:prstGeom prst="rect">
            <a:avLst/>
          </a:prstGeom>
          <a:noFill/>
        </p:spPr>
        <p:txBody>
          <a:bodyPr wrap="square" lIns="137168" tIns="68583" rIns="137168" bIns="68583" rtlCol="0">
            <a:spAutoFit/>
          </a:bodyPr>
          <a:lstStyle/>
          <a:p>
            <a:r>
              <a:rPr lang="zh-CN" altLang="en-US" sz="2400" b="1" dirty="0">
                <a:solidFill>
                  <a:prstClr val="black">
                    <a:lumMod val="65000"/>
                    <a:lumOff val="35000"/>
                  </a:prstClr>
                </a:solidFill>
                <a:latin typeface="微软雅黑"/>
                <a:cs typeface="Arial Unicode MS" pitchFamily="34" charset="-122"/>
              </a:rPr>
              <a:t>景阳，您可信赖的伙伴</a:t>
            </a:r>
            <a:endParaRPr lang="zh-CN" altLang="en-US" sz="2400" b="1" dirty="0">
              <a:solidFill>
                <a:srgbClr val="0070C0"/>
              </a:solidFill>
              <a:latin typeface="微软雅黑"/>
              <a:cs typeface="Arial Unicode MS"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9367" y="6421868"/>
            <a:ext cx="3240375" cy="869396"/>
          </a:xfrm>
          <a:prstGeom prst="rect">
            <a:avLst/>
          </a:prstGeom>
        </p:spPr>
      </p:pic>
      <p:sp>
        <p:nvSpPr>
          <p:cNvPr id="18" name="TextBox 17"/>
          <p:cNvSpPr txBox="1"/>
          <p:nvPr/>
        </p:nvSpPr>
        <p:spPr>
          <a:xfrm>
            <a:off x="1241520" y="2994765"/>
            <a:ext cx="11450598" cy="1154168"/>
          </a:xfrm>
          <a:prstGeom prst="rect">
            <a:avLst/>
          </a:prstGeom>
          <a:noFill/>
        </p:spPr>
        <p:txBody>
          <a:bodyPr wrap="square" lIns="137168" tIns="68583" rIns="137168" bIns="68583" rtlCol="0">
            <a:spAutoFit/>
          </a:bodyPr>
          <a:lstStyle/>
          <a:p>
            <a:pPr algn="ctr"/>
            <a:r>
              <a:rPr lang="zh-CN" altLang="en-US" sz="6600" b="1" dirty="0">
                <a:solidFill>
                  <a:srgbClr val="FFFFFF"/>
                </a:solidFill>
              </a:rPr>
              <a:t>单例</a:t>
            </a:r>
            <a:r>
              <a:rPr lang="zh-CN" altLang="en-US" sz="6600" b="1" dirty="0" smtClean="0">
                <a:solidFill>
                  <a:srgbClr val="FFFFFF"/>
                </a:solidFill>
              </a:rPr>
              <a:t>进程</a:t>
            </a:r>
            <a:r>
              <a:rPr lang="zh-CN" altLang="en-US" sz="6600" b="1" dirty="0">
                <a:solidFill>
                  <a:srgbClr val="FFFFFF"/>
                </a:solidFill>
              </a:rPr>
              <a:t>在</a:t>
            </a:r>
            <a:r>
              <a:rPr lang="zh-CN" altLang="en-US" sz="6600" b="1" dirty="0" smtClean="0">
                <a:solidFill>
                  <a:srgbClr val="FFFFFF"/>
                </a:solidFill>
              </a:rPr>
              <a:t>平台</a:t>
            </a:r>
            <a:r>
              <a:rPr lang="zh-CN" altLang="en-US" sz="6600" b="1" dirty="0">
                <a:solidFill>
                  <a:srgbClr val="FFFFFF"/>
                </a:solidFill>
              </a:rPr>
              <a:t>客户端实现</a:t>
            </a:r>
            <a:endParaRPr lang="en-US" altLang="zh-CN" sz="3600" b="1" dirty="0">
              <a:solidFill>
                <a:srgbClr val="FF0000"/>
              </a:solidFill>
            </a:endParaRPr>
          </a:p>
        </p:txBody>
      </p:sp>
      <p:sp>
        <p:nvSpPr>
          <p:cNvPr id="3" name="TextBox 2"/>
          <p:cNvSpPr txBox="1"/>
          <p:nvPr/>
        </p:nvSpPr>
        <p:spPr>
          <a:xfrm>
            <a:off x="9091042" y="4795316"/>
            <a:ext cx="4248472" cy="507831"/>
          </a:xfrm>
          <a:prstGeom prst="rect">
            <a:avLst/>
          </a:prstGeom>
          <a:noFill/>
        </p:spPr>
        <p:txBody>
          <a:bodyPr wrap="square" rtlCol="0">
            <a:spAutoFit/>
          </a:bodyPr>
          <a:lstStyle/>
          <a:p>
            <a:r>
              <a:rPr lang="en-US" altLang="zh-CN" dirty="0" smtClean="0">
                <a:solidFill>
                  <a:schemeClr val="bg1"/>
                </a:solidFill>
                <a:latin typeface="+mj-ea"/>
                <a:ea typeface="+mj-ea"/>
              </a:rPr>
              <a:t>——</a:t>
            </a:r>
            <a:r>
              <a:rPr lang="zh-CN" altLang="en-US" dirty="0" smtClean="0">
                <a:solidFill>
                  <a:schemeClr val="bg1"/>
                </a:solidFill>
                <a:latin typeface="+mj-ea"/>
                <a:ea typeface="+mj-ea"/>
              </a:rPr>
              <a:t>李钧浩  </a:t>
            </a:r>
            <a:r>
              <a:rPr lang="en-US" altLang="zh-CN" dirty="0" smtClean="0">
                <a:solidFill>
                  <a:schemeClr val="bg1"/>
                </a:solidFill>
                <a:latin typeface="+mj-ea"/>
                <a:ea typeface="+mj-ea"/>
              </a:rPr>
              <a:t>2022-05-24</a:t>
            </a:r>
            <a:endParaRPr lang="zh-CN" altLang="en-US"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单例进程的实现方案</a:t>
            </a:r>
          </a:p>
          <a:p>
            <a:endParaRPr lang="zh-CN" altLang="en-US" sz="3200" b="1" dirty="0"/>
          </a:p>
          <a:p>
            <a:endParaRPr lang="zh-CN" altLang="en-US" sz="3200" b="1" dirty="0"/>
          </a:p>
        </p:txBody>
      </p:sp>
      <p:sp>
        <p:nvSpPr>
          <p:cNvPr id="3" name="标题 1"/>
          <p:cNvSpPr txBox="1">
            <a:spLocks/>
          </p:cNvSpPr>
          <p:nvPr/>
        </p:nvSpPr>
        <p:spPr>
          <a:xfrm>
            <a:off x="557836" y="507696"/>
            <a:ext cx="5292846"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chemeClr val="tx2">
                    <a:lumMod val="75000"/>
                  </a:schemeClr>
                </a:solidFill>
                <a:latin typeface="楷体" pitchFamily="49" charset="-122"/>
                <a:ea typeface="楷体" pitchFamily="49" charset="-122"/>
              </a:rPr>
              <a:t>方案</a:t>
            </a:r>
            <a:r>
              <a:rPr lang="en-US" altLang="zh-CN" sz="3000" b="1" dirty="0" smtClean="0">
                <a:solidFill>
                  <a:schemeClr val="tx2">
                    <a:lumMod val="75000"/>
                  </a:schemeClr>
                </a:solidFill>
                <a:latin typeface="楷体" pitchFamily="49" charset="-122"/>
                <a:ea typeface="楷体" pitchFamily="49" charset="-122"/>
              </a:rPr>
              <a:t>1.QSharedMemory</a:t>
            </a:r>
            <a:endParaRPr lang="en-US" altLang="zh-CN" sz="3000" b="1" dirty="0">
              <a:solidFill>
                <a:schemeClr val="tx2">
                  <a:lumMod val="75000"/>
                </a:schemeClr>
              </a:solidFill>
              <a:latin typeface="楷体" pitchFamily="49" charset="-122"/>
              <a:ea typeface="楷体" pitchFamily="49" charset="-122"/>
            </a:endParaRPr>
          </a:p>
        </p:txBody>
      </p:sp>
      <p:sp>
        <p:nvSpPr>
          <p:cNvPr id="4"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155" y="1158913"/>
            <a:ext cx="11593288" cy="5796643"/>
          </a:xfrm>
          <a:prstGeom prst="rect">
            <a:avLst/>
          </a:prstGeom>
        </p:spPr>
      </p:pic>
    </p:spTree>
    <p:extLst>
      <p:ext uri="{BB962C8B-B14F-4D97-AF65-F5344CB8AC3E}">
        <p14:creationId xmlns:p14="http://schemas.microsoft.com/office/powerpoint/2010/main" val="25581735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单例进程的实现方案</a:t>
            </a:r>
          </a:p>
          <a:p>
            <a:endParaRPr lang="zh-CN" altLang="en-US" sz="3200" b="1" dirty="0"/>
          </a:p>
          <a:p>
            <a:endParaRPr lang="zh-CN" altLang="en-US" sz="3200" b="1" dirty="0"/>
          </a:p>
        </p:txBody>
      </p:sp>
      <p:sp>
        <p:nvSpPr>
          <p:cNvPr id="3" name="标题 1"/>
          <p:cNvSpPr txBox="1">
            <a:spLocks/>
          </p:cNvSpPr>
          <p:nvPr/>
        </p:nvSpPr>
        <p:spPr>
          <a:xfrm>
            <a:off x="557836" y="507696"/>
            <a:ext cx="5292846"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smtClean="0">
                <a:solidFill>
                  <a:schemeClr val="tx2">
                    <a:lumMod val="75000"/>
                  </a:schemeClr>
                </a:solidFill>
                <a:latin typeface="楷体" pitchFamily="49" charset="-122"/>
                <a:ea typeface="楷体" pitchFamily="49" charset="-122"/>
              </a:rPr>
              <a:t>方案</a:t>
            </a:r>
            <a:r>
              <a:rPr lang="en-US" altLang="zh-CN" sz="3000" b="1" dirty="0" smtClean="0">
                <a:solidFill>
                  <a:schemeClr val="tx2">
                    <a:lumMod val="75000"/>
                  </a:schemeClr>
                </a:solidFill>
                <a:latin typeface="楷体" pitchFamily="49" charset="-122"/>
                <a:ea typeface="楷体" pitchFamily="49" charset="-122"/>
              </a:rPr>
              <a:t>1.QSharedMemory</a:t>
            </a:r>
            <a:endParaRPr lang="en-US" altLang="zh-CN" sz="3000" b="1" dirty="0">
              <a:solidFill>
                <a:schemeClr val="tx2">
                  <a:lumMod val="75000"/>
                </a:schemeClr>
              </a:solidFill>
              <a:latin typeface="楷体" pitchFamily="49" charset="-122"/>
              <a:ea typeface="楷体" pitchFamily="49" charset="-122"/>
            </a:endParaRPr>
          </a:p>
        </p:txBody>
      </p:sp>
      <p:sp>
        <p:nvSpPr>
          <p:cNvPr id="4"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557836" y="1482948"/>
            <a:ext cx="6588990" cy="3044078"/>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a:solidFill>
                  <a:srgbClr val="002060"/>
                </a:solidFill>
                <a:latin typeface="+mn-ea"/>
              </a:rPr>
              <a:t>简介</a:t>
            </a:r>
            <a:r>
              <a:rPr lang="zh-CN" altLang="en-US" sz="2400" b="1" dirty="0" smtClean="0">
                <a:solidFill>
                  <a:srgbClr val="002060"/>
                </a:solidFill>
                <a:latin typeface="+mn-ea"/>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a:t>提供了对一段共享内存的</a:t>
            </a:r>
            <a:r>
              <a:rPr lang="zh-CN" altLang="en-US" sz="2000" dirty="0" smtClean="0"/>
              <a:t>访问；</a:t>
            </a:r>
            <a:endParaRPr lang="en-US" altLang="zh-CN" sz="2000" dirty="0" smtClean="0"/>
          </a:p>
          <a:p>
            <a:pPr>
              <a:spcBef>
                <a:spcPts val="1553"/>
              </a:spcBef>
            </a:pPr>
            <a:r>
              <a:rPr lang="en-US" altLang="zh-CN" sz="2000" dirty="0" smtClean="0"/>
              <a:t>2.</a:t>
            </a:r>
            <a:r>
              <a:rPr lang="zh-CN" altLang="en-US" sz="2000" dirty="0" smtClean="0"/>
              <a:t>在不同操作系统使用上的差异；</a:t>
            </a:r>
            <a:endParaRPr lang="en-US" altLang="zh-CN" sz="2000" dirty="0" smtClean="0"/>
          </a:p>
          <a:p>
            <a:pPr>
              <a:spcBef>
                <a:spcPts val="1553"/>
              </a:spcBef>
            </a:pPr>
            <a:r>
              <a:rPr lang="en-US" altLang="zh-CN" sz="2000" dirty="0" smtClean="0"/>
              <a:t>3.</a:t>
            </a:r>
            <a:r>
              <a:rPr lang="zh-CN" altLang="en-US" sz="2000" dirty="0"/>
              <a:t>读写共享内存前需要加锁</a:t>
            </a:r>
            <a:r>
              <a:rPr lang="zh-CN" altLang="en-US" sz="2000" dirty="0" smtClean="0"/>
              <a:t>；</a:t>
            </a:r>
            <a:endParaRPr lang="en-US" altLang="zh-CN" sz="2000" dirty="0" smtClean="0"/>
          </a:p>
          <a:p>
            <a:pPr>
              <a:spcBef>
                <a:spcPts val="1553"/>
              </a:spcBef>
            </a:pPr>
            <a:r>
              <a:rPr lang="en-US" altLang="zh-CN" sz="2000" dirty="0" smtClean="0"/>
              <a:t>4.</a:t>
            </a:r>
            <a:r>
              <a:rPr lang="zh-CN" altLang="en-US" sz="2000" dirty="0" smtClean="0"/>
              <a:t>类中提供访问该共享内存块的指针；</a:t>
            </a:r>
            <a:endParaRPr lang="en-US" altLang="zh-CN" sz="2000" dirty="0" smtClean="0"/>
          </a:p>
          <a:p>
            <a:pPr>
              <a:spcBef>
                <a:spcPts val="1553"/>
              </a:spcBef>
            </a:pPr>
            <a:r>
              <a:rPr lang="en-US" altLang="zh-CN" sz="2000" dirty="0"/>
              <a:t>5. c</a:t>
            </a:r>
            <a:r>
              <a:rPr lang="en-US" altLang="zh-CN" sz="2000" dirty="0" smtClean="0"/>
              <a:t>reate</a:t>
            </a:r>
            <a:r>
              <a:rPr lang="zh-CN" altLang="en-US" sz="2000" dirty="0" smtClean="0"/>
              <a:t>、</a:t>
            </a:r>
            <a:r>
              <a:rPr lang="en-US" altLang="zh-CN" sz="2000" dirty="0"/>
              <a:t> </a:t>
            </a:r>
            <a:r>
              <a:rPr lang="en-US" altLang="zh-CN" sz="2000" dirty="0" smtClean="0"/>
              <a:t>attach</a:t>
            </a:r>
            <a:r>
              <a:rPr lang="zh-CN" altLang="en-US" sz="2000" dirty="0" smtClean="0"/>
              <a:t>、</a:t>
            </a:r>
            <a:r>
              <a:rPr lang="en-US" altLang="zh-CN" sz="2000" dirty="0"/>
              <a:t> </a:t>
            </a:r>
            <a:r>
              <a:rPr lang="en-US" altLang="zh-CN" sz="2000" dirty="0" smtClean="0"/>
              <a:t>detach</a:t>
            </a:r>
            <a:r>
              <a:rPr lang="zh-CN" altLang="en-US" sz="2000" dirty="0" smtClean="0"/>
              <a:t>、</a:t>
            </a:r>
            <a:r>
              <a:rPr lang="en-US" altLang="zh-CN" sz="2000" dirty="0"/>
              <a:t> </a:t>
            </a:r>
            <a:r>
              <a:rPr lang="en-US" altLang="zh-CN" sz="2000" dirty="0" smtClean="0"/>
              <a:t>data</a:t>
            </a:r>
            <a:r>
              <a:rPr lang="zh-CN" altLang="en-US" sz="2000" dirty="0"/>
              <a:t>。</a:t>
            </a:r>
            <a:endParaRPr lang="en-US" altLang="zh-CN" sz="2000" dirty="0" smtClean="0"/>
          </a:p>
        </p:txBody>
      </p:sp>
      <p:sp>
        <p:nvSpPr>
          <p:cNvPr id="8" name="矩形 7"/>
          <p:cNvSpPr/>
          <p:nvPr/>
        </p:nvSpPr>
        <p:spPr>
          <a:xfrm>
            <a:off x="594098" y="4723308"/>
            <a:ext cx="6588990" cy="2428525"/>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a:solidFill>
                  <a:srgbClr val="002060"/>
                </a:solidFill>
                <a:latin typeface="+mn-ea"/>
              </a:rPr>
              <a:t>缺陷</a:t>
            </a:r>
            <a:r>
              <a:rPr lang="zh-CN" altLang="en-US" sz="2400" b="1" dirty="0" smtClean="0">
                <a:solidFill>
                  <a:srgbClr val="002060"/>
                </a:solidFill>
                <a:latin typeface="+mn-ea"/>
              </a:rPr>
              <a:t>：</a:t>
            </a:r>
            <a:endParaRPr lang="en-US" altLang="zh-CN" sz="2400" b="1" dirty="0" smtClean="0">
              <a:solidFill>
                <a:srgbClr val="002060"/>
              </a:solidFill>
              <a:latin typeface="+mn-ea"/>
            </a:endParaRPr>
          </a:p>
          <a:p>
            <a:pPr>
              <a:spcBef>
                <a:spcPts val="1553"/>
              </a:spcBef>
            </a:pPr>
            <a:r>
              <a:rPr lang="en-US" altLang="zh-CN" sz="2000" dirty="0" smtClean="0"/>
              <a:t>1</a:t>
            </a:r>
            <a:r>
              <a:rPr lang="en-US" altLang="zh-CN" sz="2000" dirty="0"/>
              <a:t>. </a:t>
            </a:r>
            <a:r>
              <a:rPr lang="en-US" altLang="zh-CN" sz="2000" dirty="0" smtClean="0"/>
              <a:t>UNIX</a:t>
            </a:r>
            <a:r>
              <a:rPr lang="zh-CN" altLang="en-US" sz="2000" dirty="0" smtClean="0"/>
              <a:t>下如果</a:t>
            </a:r>
            <a:r>
              <a:rPr lang="zh-CN" altLang="en-US" sz="2000" dirty="0"/>
              <a:t>最后一个线程或进程在没有运行</a:t>
            </a:r>
            <a:r>
              <a:rPr lang="en-US" altLang="zh-CN" sz="2000" dirty="0" err="1"/>
              <a:t>QSharedMemory</a:t>
            </a:r>
            <a:r>
              <a:rPr lang="zh-CN" altLang="en-US" sz="2000" dirty="0"/>
              <a:t>析构函数的情况下崩溃</a:t>
            </a:r>
            <a:r>
              <a:rPr lang="zh-CN" altLang="en-US" sz="2000" dirty="0" smtClean="0"/>
              <a:t>了，</a:t>
            </a:r>
            <a:r>
              <a:rPr lang="zh-CN" altLang="en-US" sz="2000" dirty="0"/>
              <a:t>共享内存段会</a:t>
            </a:r>
            <a:r>
              <a:rPr lang="zh-CN" altLang="en-US" sz="2000" dirty="0" smtClean="0"/>
              <a:t>在</a:t>
            </a:r>
            <a:r>
              <a:rPr lang="zh-CN" altLang="en-US" sz="2000" dirty="0"/>
              <a:t>线程或</a:t>
            </a:r>
            <a:r>
              <a:rPr lang="zh-CN" altLang="en-US" sz="2000" dirty="0" smtClean="0"/>
              <a:t>进程崩溃</a:t>
            </a:r>
            <a:r>
              <a:rPr lang="zh-CN" altLang="en-US" sz="2000" dirty="0"/>
              <a:t>时幸存</a:t>
            </a:r>
            <a:r>
              <a:rPr lang="zh-CN" altLang="en-US" sz="2000" dirty="0" smtClean="0"/>
              <a:t>下来，即未释放</a:t>
            </a:r>
            <a:r>
              <a:rPr lang="en-US" altLang="zh-CN" sz="2000" dirty="0" smtClean="0"/>
              <a:t> </a:t>
            </a:r>
            <a:r>
              <a:rPr lang="zh-CN" altLang="en-US" sz="2000" dirty="0" smtClean="0"/>
              <a:t>；</a:t>
            </a:r>
            <a:endParaRPr lang="en-US" altLang="zh-CN" sz="2000" dirty="0" smtClean="0"/>
          </a:p>
          <a:p>
            <a:pPr>
              <a:spcBef>
                <a:spcPts val="1553"/>
              </a:spcBef>
            </a:pPr>
            <a:r>
              <a:rPr lang="en-US" altLang="zh-CN" sz="2000" dirty="0" smtClean="0"/>
              <a:t>2.</a:t>
            </a:r>
            <a:r>
              <a:rPr lang="zh-CN" altLang="en-US" sz="2000" dirty="0" smtClean="0"/>
              <a:t>当</a:t>
            </a:r>
            <a:r>
              <a:rPr lang="zh-CN" altLang="en-US" sz="2000" dirty="0"/>
              <a:t>运行环境是</a:t>
            </a:r>
            <a:r>
              <a:rPr lang="en-US" altLang="zh-CN" sz="2000" dirty="0"/>
              <a:t>UNIX</a:t>
            </a:r>
            <a:r>
              <a:rPr lang="zh-CN" altLang="en-US" sz="2000" dirty="0"/>
              <a:t>时，</a:t>
            </a:r>
            <a:r>
              <a:rPr lang="zh-CN" altLang="en-US" sz="2000" dirty="0" smtClean="0"/>
              <a:t>并且应用程序</a:t>
            </a:r>
            <a:r>
              <a:rPr lang="zh-CN" altLang="en-US" sz="2000" dirty="0"/>
              <a:t>不幸崩溃，会导致</a:t>
            </a:r>
            <a:r>
              <a:rPr lang="zh-CN" altLang="en-US" sz="2000" dirty="0" smtClean="0"/>
              <a:t>共享内存</a:t>
            </a:r>
            <a:r>
              <a:rPr lang="zh-CN" altLang="en-US" sz="2000" dirty="0"/>
              <a:t>无法</a:t>
            </a:r>
            <a:r>
              <a:rPr lang="zh-CN" altLang="en-US" sz="2000" dirty="0" smtClean="0"/>
              <a:t>释放。怎么解决呢？</a:t>
            </a:r>
            <a:endParaRPr lang="en-US" altLang="zh-CN" sz="2000" dirty="0" smtClean="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874" y="2099468"/>
            <a:ext cx="5710312" cy="4064000"/>
          </a:xfrm>
          <a:prstGeom prst="rect">
            <a:avLst/>
          </a:prstGeom>
        </p:spPr>
      </p:pic>
    </p:spTree>
    <p:extLst>
      <p:ext uri="{BB962C8B-B14F-4D97-AF65-F5344CB8AC3E}">
        <p14:creationId xmlns:p14="http://schemas.microsoft.com/office/powerpoint/2010/main" val="75238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单例进程的实现方案</a:t>
            </a:r>
          </a:p>
          <a:p>
            <a:endParaRPr lang="zh-CN" altLang="en-US" sz="3200" b="1" dirty="0"/>
          </a:p>
          <a:p>
            <a:endParaRPr lang="zh-CN" altLang="en-US" sz="3200" b="1" dirty="0"/>
          </a:p>
        </p:txBody>
      </p:sp>
      <p:sp>
        <p:nvSpPr>
          <p:cNvPr id="5" name="标题 1"/>
          <p:cNvSpPr txBox="1">
            <a:spLocks/>
          </p:cNvSpPr>
          <p:nvPr/>
        </p:nvSpPr>
        <p:spPr>
          <a:xfrm>
            <a:off x="557836" y="507696"/>
            <a:ext cx="5292846"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000" b="1" dirty="0">
                <a:solidFill>
                  <a:schemeClr val="tx2">
                    <a:lumMod val="75000"/>
                  </a:schemeClr>
                </a:solidFill>
                <a:latin typeface="楷体" pitchFamily="49" charset="-122"/>
                <a:ea typeface="楷体" pitchFamily="49" charset="-122"/>
              </a:rPr>
              <a:t>方案</a:t>
            </a:r>
            <a:r>
              <a:rPr lang="en-US" altLang="zh-CN" sz="3000" b="1" dirty="0">
                <a:solidFill>
                  <a:schemeClr val="tx2">
                    <a:lumMod val="75000"/>
                  </a:schemeClr>
                </a:solidFill>
                <a:latin typeface="楷体" pitchFamily="49" charset="-122"/>
                <a:ea typeface="楷体" pitchFamily="49" charset="-122"/>
              </a:rPr>
              <a:t>1.QSharedMemory</a:t>
            </a:r>
          </a:p>
        </p:txBody>
      </p:sp>
      <p:sp>
        <p:nvSpPr>
          <p:cNvPr id="7"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p:cNvSpPr/>
          <p:nvPr/>
        </p:nvSpPr>
        <p:spPr>
          <a:xfrm>
            <a:off x="557836" y="1482948"/>
            <a:ext cx="6588990" cy="2633709"/>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a:solidFill>
                  <a:srgbClr val="002060"/>
                </a:solidFill>
                <a:latin typeface="+mn-ea"/>
              </a:rPr>
              <a:t>思路：</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smtClean="0"/>
              <a:t> 检查当前进程是否能与一个</a:t>
            </a:r>
            <a:r>
              <a:rPr lang="en-US" altLang="zh-CN" sz="2000" dirty="0" smtClean="0"/>
              <a:t>KEY</a:t>
            </a:r>
            <a:r>
              <a:rPr lang="zh-CN" altLang="en-US" sz="2000" dirty="0" smtClean="0"/>
              <a:t>标识的</a:t>
            </a:r>
            <a:r>
              <a:rPr lang="zh-CN" altLang="en-US" sz="2000" dirty="0"/>
              <a:t>共享</a:t>
            </a:r>
            <a:r>
              <a:rPr lang="zh-CN" altLang="en-US" sz="2000" dirty="0" smtClean="0"/>
              <a:t>内存块绑定；</a:t>
            </a:r>
            <a:endParaRPr lang="en-US" altLang="zh-CN" sz="2000" dirty="0" smtClean="0"/>
          </a:p>
          <a:p>
            <a:pPr>
              <a:spcBef>
                <a:spcPts val="1553"/>
              </a:spcBef>
            </a:pPr>
            <a:r>
              <a:rPr lang="en-US" altLang="zh-CN" sz="2000" dirty="0" smtClean="0"/>
              <a:t>2.</a:t>
            </a:r>
            <a:r>
              <a:rPr lang="zh-CN" altLang="en-US" sz="2000" dirty="0" smtClean="0"/>
              <a:t>如果绑定成功，说明共享内存块已</a:t>
            </a:r>
            <a:r>
              <a:rPr lang="zh-CN" altLang="en-US" sz="2000" dirty="0"/>
              <a:t>创建</a:t>
            </a:r>
            <a:r>
              <a:rPr lang="zh-CN" altLang="en-US" sz="2000" dirty="0" smtClean="0"/>
              <a:t>，即主进程已存在，当前进程直接</a:t>
            </a:r>
            <a:r>
              <a:rPr lang="zh-CN" altLang="en-US" sz="2000" dirty="0"/>
              <a:t>退出</a:t>
            </a:r>
            <a:r>
              <a:rPr lang="zh-CN" altLang="en-US" sz="2000" dirty="0" smtClean="0"/>
              <a:t>；</a:t>
            </a:r>
            <a:endParaRPr lang="en-US" altLang="zh-CN" sz="2000" dirty="0" smtClean="0"/>
          </a:p>
          <a:p>
            <a:pPr>
              <a:spcBef>
                <a:spcPts val="1553"/>
              </a:spcBef>
            </a:pPr>
            <a:r>
              <a:rPr lang="en-US" altLang="zh-CN" sz="2000" dirty="0" smtClean="0"/>
              <a:t>3.</a:t>
            </a:r>
            <a:r>
              <a:rPr lang="zh-CN" altLang="en-US" sz="2000" dirty="0" smtClean="0"/>
              <a:t> 如果</a:t>
            </a:r>
            <a:r>
              <a:rPr lang="zh-CN" altLang="en-US" sz="2000" dirty="0"/>
              <a:t>绑定失败，</a:t>
            </a:r>
            <a:r>
              <a:rPr lang="zh-CN" altLang="en-US" sz="2000" dirty="0" smtClean="0"/>
              <a:t>说明当前进程就是</a:t>
            </a:r>
            <a:r>
              <a:rPr lang="zh-CN" altLang="en-US" sz="2000" dirty="0"/>
              <a:t>主进程，那么</a:t>
            </a:r>
            <a:r>
              <a:rPr lang="zh-CN" altLang="en-US" sz="2000" dirty="0" smtClean="0"/>
              <a:t>创建一个</a:t>
            </a:r>
            <a:r>
              <a:rPr lang="en-US" altLang="zh-CN" sz="2000" dirty="0" smtClean="0"/>
              <a:t>KEY</a:t>
            </a:r>
            <a:r>
              <a:rPr lang="zh-CN" altLang="en-US" sz="2000" dirty="0"/>
              <a:t>标识</a:t>
            </a:r>
            <a:r>
              <a:rPr lang="zh-CN" altLang="en-US" sz="2000" dirty="0" smtClean="0"/>
              <a:t>的</a:t>
            </a:r>
            <a:r>
              <a:rPr lang="zh-CN" altLang="en-US" sz="2000" dirty="0"/>
              <a:t>共享内存块后运行主程序。</a:t>
            </a:r>
            <a:endParaRPr lang="en-US" altLang="zh-CN" sz="2000" dirty="0" smtClean="0"/>
          </a:p>
        </p:txBody>
      </p:sp>
      <p:sp>
        <p:nvSpPr>
          <p:cNvPr id="15" name="矩形 14"/>
          <p:cNvSpPr/>
          <p:nvPr/>
        </p:nvSpPr>
        <p:spPr>
          <a:xfrm>
            <a:off x="594098" y="4291260"/>
            <a:ext cx="6588990" cy="1812972"/>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a:solidFill>
                  <a:srgbClr val="002060"/>
                </a:solidFill>
                <a:latin typeface="+mn-ea"/>
              </a:rPr>
              <a:t>缺陷</a:t>
            </a:r>
            <a:r>
              <a:rPr lang="zh-CN" altLang="en-US" sz="2400" b="1" dirty="0" smtClean="0">
                <a:solidFill>
                  <a:srgbClr val="002060"/>
                </a:solidFill>
                <a:latin typeface="+mn-ea"/>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smtClean="0"/>
              <a:t>当</a:t>
            </a:r>
            <a:r>
              <a:rPr lang="zh-CN" altLang="en-US" sz="2000" dirty="0"/>
              <a:t>运行环境是</a:t>
            </a:r>
            <a:r>
              <a:rPr lang="en-US" altLang="zh-CN" sz="2000" dirty="0"/>
              <a:t>UNIX</a:t>
            </a:r>
            <a:r>
              <a:rPr lang="zh-CN" altLang="en-US" sz="2000" dirty="0"/>
              <a:t>时，</a:t>
            </a:r>
            <a:r>
              <a:rPr lang="zh-CN" altLang="en-US" sz="2000" dirty="0" smtClean="0"/>
              <a:t>并且应用程序</a:t>
            </a:r>
            <a:r>
              <a:rPr lang="zh-CN" altLang="en-US" sz="2000" dirty="0"/>
              <a:t>不幸崩溃，会导致</a:t>
            </a:r>
            <a:r>
              <a:rPr lang="zh-CN" altLang="en-US" sz="2000" dirty="0" smtClean="0"/>
              <a:t>共享内存</a:t>
            </a:r>
            <a:r>
              <a:rPr lang="zh-CN" altLang="en-US" sz="2000" dirty="0"/>
              <a:t>无法释放，从而无法重新运行</a:t>
            </a:r>
            <a:r>
              <a:rPr lang="zh-CN" altLang="en-US" sz="2000" dirty="0" smtClean="0"/>
              <a:t>程序；</a:t>
            </a:r>
            <a:endParaRPr lang="en-US" altLang="zh-CN" sz="2000" dirty="0" smtClean="0"/>
          </a:p>
          <a:p>
            <a:pPr>
              <a:spcBef>
                <a:spcPts val="1553"/>
              </a:spcBef>
            </a:pPr>
            <a:r>
              <a:rPr lang="en-US" altLang="zh-CN" sz="2000" dirty="0" smtClean="0"/>
              <a:t>2.</a:t>
            </a:r>
            <a:r>
              <a:rPr lang="zh-CN" altLang="en-US" sz="2000" dirty="0" smtClean="0"/>
              <a:t>子进程运行退出时无法激活主进程界面。</a:t>
            </a:r>
            <a:endParaRPr lang="en-US" altLang="zh-CN" sz="2000" dirty="0" smtClean="0"/>
          </a:p>
        </p:txBody>
      </p:sp>
      <p:graphicFrame>
        <p:nvGraphicFramePr>
          <p:cNvPr id="10" name="对象 9">
            <a:hlinkClick r:id="rId4" action="ppaction://hlinkfile"/>
          </p:cNvPr>
          <p:cNvGraphicFramePr>
            <a:graphicFrameLocks noChangeAspect="1"/>
          </p:cNvGraphicFramePr>
          <p:nvPr>
            <p:extLst>
              <p:ext uri="{D42A27DB-BD31-4B8C-83A1-F6EECF244321}">
                <p14:modId xmlns:p14="http://schemas.microsoft.com/office/powerpoint/2010/main" val="652099995"/>
              </p:ext>
            </p:extLst>
          </p:nvPr>
        </p:nvGraphicFramePr>
        <p:xfrm>
          <a:off x="954138" y="6329510"/>
          <a:ext cx="661987" cy="554038"/>
        </p:xfrm>
        <a:graphic>
          <a:graphicData uri="http://schemas.openxmlformats.org/presentationml/2006/ole">
            <mc:AlternateContent xmlns:mc="http://schemas.openxmlformats.org/markup-compatibility/2006">
              <mc:Choice xmlns:v="urn:schemas-microsoft-com:vml" Requires="v">
                <p:oleObj spid="_x0000_s1769" name="包装程序外壳对象" showAsIcon="1" r:id="rId5" imgW="662040" imgH="554400" progId="Package">
                  <p:embed/>
                </p:oleObj>
              </mc:Choice>
              <mc:Fallback>
                <p:oleObj name="包装程序外壳对象" showAsIcon="1" r:id="rId5" imgW="662040" imgH="554400" progId="Package">
                  <p:embed/>
                  <p:pic>
                    <p:nvPicPr>
                      <p:cNvPr id="0" name=""/>
                      <p:cNvPicPr/>
                      <p:nvPr/>
                    </p:nvPicPr>
                    <p:blipFill>
                      <a:blip r:embed="rId6"/>
                      <a:stretch>
                        <a:fillRect/>
                      </a:stretch>
                    </p:blipFill>
                    <p:spPr>
                      <a:xfrm>
                        <a:off x="954138" y="6329510"/>
                        <a:ext cx="661987" cy="554038"/>
                      </a:xfrm>
                      <a:prstGeom prst="rect">
                        <a:avLst/>
                      </a:prstGeom>
                    </p:spPr>
                  </p:pic>
                </p:oleObj>
              </mc:Fallback>
            </mc:AlternateContent>
          </a:graphicData>
        </a:graphic>
      </p:graphicFrame>
      <p:graphicFrame>
        <p:nvGraphicFramePr>
          <p:cNvPr id="6" name="对象 5">
            <a:hlinkClick r:id="rId7" action="ppaction://hlinkfile"/>
          </p:cNvPr>
          <p:cNvGraphicFramePr>
            <a:graphicFrameLocks noChangeAspect="1"/>
          </p:cNvGraphicFramePr>
          <p:nvPr>
            <p:extLst>
              <p:ext uri="{D42A27DB-BD31-4B8C-83A1-F6EECF244321}">
                <p14:modId xmlns:p14="http://schemas.microsoft.com/office/powerpoint/2010/main" val="246013502"/>
              </p:ext>
            </p:extLst>
          </p:nvPr>
        </p:nvGraphicFramePr>
        <p:xfrm>
          <a:off x="1674218" y="6329510"/>
          <a:ext cx="2035175" cy="554037"/>
        </p:xfrm>
        <a:graphic>
          <a:graphicData uri="http://schemas.openxmlformats.org/presentationml/2006/ole">
            <mc:AlternateContent xmlns:mc="http://schemas.openxmlformats.org/markup-compatibility/2006">
              <mc:Choice xmlns:v="urn:schemas-microsoft-com:vml" Requires="v">
                <p:oleObj spid="_x0000_s1770" name="包装程序外壳对象" showAsIcon="1" r:id="rId8" imgW="2035440" imgH="554400" progId="Package">
                  <p:embed/>
                </p:oleObj>
              </mc:Choice>
              <mc:Fallback>
                <p:oleObj name="包装程序外壳对象" showAsIcon="1" r:id="rId8" imgW="2035440" imgH="554400" progId="Package">
                  <p:embed/>
                  <p:pic>
                    <p:nvPicPr>
                      <p:cNvPr id="0" name=""/>
                      <p:cNvPicPr/>
                      <p:nvPr/>
                    </p:nvPicPr>
                    <p:blipFill>
                      <a:blip r:embed="rId9"/>
                      <a:stretch>
                        <a:fillRect/>
                      </a:stretch>
                    </p:blipFill>
                    <p:spPr>
                      <a:xfrm>
                        <a:off x="1674218" y="6329510"/>
                        <a:ext cx="2035175" cy="554037"/>
                      </a:xfrm>
                      <a:prstGeom prst="rect">
                        <a:avLst/>
                      </a:prstGeom>
                    </p:spPr>
                  </p:pic>
                </p:oleObj>
              </mc:Fallback>
            </mc:AlternateContent>
          </a:graphicData>
        </a:graphic>
      </p:graphicFrame>
      <p:pic>
        <p:nvPicPr>
          <p:cNvPr id="8" name="图片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4938" y="618852"/>
            <a:ext cx="5328592" cy="6264696"/>
          </a:xfrm>
          <a:prstGeom prst="rect">
            <a:avLst/>
          </a:prstGeom>
        </p:spPr>
      </p:pic>
    </p:spTree>
    <p:extLst>
      <p:ext uri="{BB962C8B-B14F-4D97-AF65-F5344CB8AC3E}">
        <p14:creationId xmlns:p14="http://schemas.microsoft.com/office/powerpoint/2010/main" val="374525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单例进程的实现方案</a:t>
            </a:r>
          </a:p>
          <a:p>
            <a:endParaRPr lang="zh-CN" altLang="en-US" sz="3200" b="1" dirty="0"/>
          </a:p>
        </p:txBody>
      </p:sp>
      <p:sp>
        <p:nvSpPr>
          <p:cNvPr id="5" name="标题 1"/>
          <p:cNvSpPr txBox="1">
            <a:spLocks/>
          </p:cNvSpPr>
          <p:nvPr/>
        </p:nvSpPr>
        <p:spPr>
          <a:xfrm>
            <a:off x="557836" y="507696"/>
            <a:ext cx="6228950"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zh-CN" altLang="en-US" sz="3000" b="1" dirty="0" smtClean="0">
                <a:solidFill>
                  <a:schemeClr val="tx2">
                    <a:lumMod val="75000"/>
                  </a:schemeClr>
                </a:solidFill>
                <a:latin typeface="楷体" pitchFamily="49" charset="-122"/>
                <a:ea typeface="楷体" pitchFamily="49" charset="-122"/>
              </a:rPr>
              <a:t>方案</a:t>
            </a:r>
            <a:r>
              <a:rPr lang="en-US" altLang="zh-CN" sz="3000" b="1" dirty="0" smtClean="0">
                <a:solidFill>
                  <a:schemeClr val="tx2">
                    <a:lumMod val="75000"/>
                  </a:schemeClr>
                </a:solidFill>
                <a:latin typeface="楷体" pitchFamily="49" charset="-122"/>
                <a:ea typeface="楷体" pitchFamily="49" charset="-122"/>
              </a:rPr>
              <a:t>2</a:t>
            </a:r>
            <a:r>
              <a:rPr lang="en-US" altLang="zh-CN" sz="3000" b="1" dirty="0">
                <a:solidFill>
                  <a:schemeClr val="tx2">
                    <a:lumMod val="75000"/>
                  </a:schemeClr>
                </a:solidFill>
                <a:latin typeface="楷体" pitchFamily="49" charset="-122"/>
                <a:ea typeface="楷体" pitchFamily="49" charset="-122"/>
              </a:rPr>
              <a:t>. </a:t>
            </a:r>
            <a:r>
              <a:rPr lang="en-US" altLang="zh-CN" sz="3000" b="1" dirty="0" err="1" smtClean="0">
                <a:solidFill>
                  <a:schemeClr val="tx2">
                    <a:lumMod val="75000"/>
                  </a:schemeClr>
                </a:solidFill>
                <a:latin typeface="楷体" pitchFamily="49" charset="-122"/>
                <a:ea typeface="楷体" pitchFamily="49" charset="-122"/>
              </a:rPr>
              <a:t>QtNetwork+QSharedMemory</a:t>
            </a:r>
            <a:endParaRPr lang="en-US" altLang="zh-CN" sz="3000" b="1" dirty="0">
              <a:solidFill>
                <a:schemeClr val="tx2">
                  <a:lumMod val="75000"/>
                </a:schemeClr>
              </a:solidFill>
              <a:latin typeface="楷体" pitchFamily="49" charset="-122"/>
              <a:ea typeface="楷体" pitchFamily="49" charset="-122"/>
            </a:endParaRPr>
          </a:p>
        </p:txBody>
      </p:sp>
      <p:sp>
        <p:nvSpPr>
          <p:cNvPr id="7"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p:cNvSpPr/>
          <p:nvPr/>
        </p:nvSpPr>
        <p:spPr>
          <a:xfrm>
            <a:off x="557836" y="1194916"/>
            <a:ext cx="6588990" cy="2018156"/>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en-US" altLang="zh-CN" sz="2400" b="1" dirty="0" err="1">
                <a:solidFill>
                  <a:schemeClr val="tx2">
                    <a:lumMod val="75000"/>
                  </a:schemeClr>
                </a:solidFill>
                <a:latin typeface="楷体" pitchFamily="49" charset="-122"/>
                <a:ea typeface="楷体" pitchFamily="49" charset="-122"/>
              </a:rPr>
              <a:t>QLocalSocket</a:t>
            </a:r>
            <a:r>
              <a:rPr lang="zh-CN" altLang="en-US" sz="2400" b="1" dirty="0" smtClean="0">
                <a:solidFill>
                  <a:srgbClr val="002060"/>
                </a:solidFill>
                <a:latin typeface="+mn-ea"/>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a:t>提供了一个本地</a:t>
            </a:r>
            <a:r>
              <a:rPr lang="en-US" altLang="zh-CN" sz="2000" dirty="0" smtClean="0"/>
              <a:t>socket</a:t>
            </a:r>
            <a:r>
              <a:rPr lang="zh-CN" altLang="en-US" sz="2000" dirty="0" smtClean="0"/>
              <a:t>；</a:t>
            </a:r>
            <a:endParaRPr lang="en-US" altLang="zh-CN" sz="2000" dirty="0" smtClean="0"/>
          </a:p>
          <a:p>
            <a:pPr>
              <a:spcBef>
                <a:spcPts val="1553"/>
              </a:spcBef>
            </a:pPr>
            <a:r>
              <a:rPr lang="en-US" altLang="zh-CN" sz="2000" dirty="0" smtClean="0"/>
              <a:t>2.</a:t>
            </a:r>
            <a:r>
              <a:rPr lang="zh-CN" altLang="en-US" sz="2000" dirty="0" smtClean="0"/>
              <a:t> 用于进程间通信；</a:t>
            </a:r>
            <a:endParaRPr lang="en-US" altLang="zh-CN" sz="2000" dirty="0" smtClean="0"/>
          </a:p>
          <a:p>
            <a:pPr>
              <a:spcBef>
                <a:spcPts val="1553"/>
              </a:spcBef>
            </a:pPr>
            <a:r>
              <a:rPr lang="en-US" altLang="zh-CN" sz="2000" dirty="0" smtClean="0"/>
              <a:t>3.</a:t>
            </a:r>
            <a:r>
              <a:rPr lang="zh-CN" altLang="en-US" sz="2000" dirty="0"/>
              <a:t>在不同</a:t>
            </a:r>
            <a:r>
              <a:rPr lang="zh-CN" altLang="en-US" sz="2000" dirty="0" smtClean="0"/>
              <a:t>操作系统上实现的差异；</a:t>
            </a:r>
            <a:endParaRPr lang="en-US" altLang="zh-CN" sz="2000" dirty="0" smtClean="0"/>
          </a:p>
        </p:txBody>
      </p:sp>
      <p:sp>
        <p:nvSpPr>
          <p:cNvPr id="15" name="矩形 14"/>
          <p:cNvSpPr/>
          <p:nvPr/>
        </p:nvSpPr>
        <p:spPr>
          <a:xfrm>
            <a:off x="9235058" y="5324155"/>
            <a:ext cx="2266667" cy="479273"/>
          </a:xfrm>
          <a:prstGeom prst="rect">
            <a:avLst/>
          </a:prstGeom>
        </p:spPr>
        <p:txBody>
          <a:bodyPr wrap="square" lIns="108878" tIns="54439" rIns="108878" bIns="54439">
            <a:spAutoFit/>
          </a:bodyPr>
          <a:lstStyle/>
          <a:p>
            <a:pPr>
              <a:spcBef>
                <a:spcPts val="1553"/>
              </a:spcBef>
            </a:pPr>
            <a:r>
              <a:rPr lang="zh-CN" altLang="en-US" sz="2400" b="1" dirty="0" smtClean="0">
                <a:solidFill>
                  <a:srgbClr val="002060"/>
                </a:solidFill>
                <a:latin typeface="+mn-ea"/>
              </a:rPr>
              <a:t>      通信过程</a:t>
            </a:r>
            <a:endParaRPr lang="en-US" altLang="zh-CN" sz="2000" dirty="0" smtClean="0"/>
          </a:p>
        </p:txBody>
      </p:sp>
      <p:sp>
        <p:nvSpPr>
          <p:cNvPr id="9" name="矩形 8"/>
          <p:cNvSpPr/>
          <p:nvPr/>
        </p:nvSpPr>
        <p:spPr>
          <a:xfrm>
            <a:off x="522090" y="3211140"/>
            <a:ext cx="5375189" cy="2000548"/>
          </a:xfrm>
          <a:prstGeom prst="rect">
            <a:avLst/>
          </a:prstGeom>
        </p:spPr>
        <p:txBody>
          <a:bodyPr wrap="none">
            <a:spAutoFit/>
          </a:bodyPr>
          <a:lstStyle/>
          <a:p>
            <a:pPr marL="342900" indent="-342900">
              <a:spcBef>
                <a:spcPts val="1553"/>
              </a:spcBef>
              <a:buFont typeface="Wingdings" pitchFamily="2" charset="2"/>
              <a:buChar char="Ø"/>
            </a:pPr>
            <a:r>
              <a:rPr lang="en-US" altLang="zh-CN" sz="2400" b="1" dirty="0" err="1" smtClean="0">
                <a:solidFill>
                  <a:schemeClr val="tx2">
                    <a:lumMod val="75000"/>
                  </a:schemeClr>
                </a:solidFill>
                <a:latin typeface="楷体" pitchFamily="49" charset="-122"/>
                <a:ea typeface="楷体" pitchFamily="49" charset="-122"/>
              </a:rPr>
              <a:t>QLocalServer</a:t>
            </a:r>
            <a:r>
              <a:rPr lang="en-US" altLang="zh-CN" sz="2400" b="1" dirty="0" smtClean="0">
                <a:solidFill>
                  <a:schemeClr val="tx2">
                    <a:lumMod val="75000"/>
                  </a:schemeClr>
                </a:solidFill>
                <a:latin typeface="楷体" pitchFamily="49" charset="-122"/>
                <a:ea typeface="楷体" pitchFamily="49" charset="-122"/>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a:t>提供了一个基于本地套接字</a:t>
            </a:r>
            <a:r>
              <a:rPr lang="en-US" altLang="zh-CN" sz="2000" dirty="0"/>
              <a:t>(socket)</a:t>
            </a:r>
            <a:r>
              <a:rPr lang="zh-CN" altLang="en-US" sz="2000" dirty="0"/>
              <a:t>的服务</a:t>
            </a:r>
            <a:r>
              <a:rPr lang="zh-CN" altLang="en-US" sz="2000" dirty="0" smtClean="0"/>
              <a:t>端</a:t>
            </a:r>
            <a:r>
              <a:rPr lang="en-US" altLang="zh-CN" sz="2000" dirty="0" smtClean="0"/>
              <a:t>;</a:t>
            </a:r>
          </a:p>
          <a:p>
            <a:pPr>
              <a:spcBef>
                <a:spcPts val="1553"/>
              </a:spcBef>
            </a:pPr>
            <a:r>
              <a:rPr lang="en-US" altLang="zh-CN" sz="2000" dirty="0" smtClean="0"/>
              <a:t>2.</a:t>
            </a:r>
            <a:r>
              <a:rPr lang="zh-CN" altLang="en-US" sz="2000" dirty="0"/>
              <a:t>接受来自</a:t>
            </a:r>
            <a:r>
              <a:rPr lang="zh-CN" altLang="en-US" sz="2000" dirty="0" smtClean="0"/>
              <a:t>本地</a:t>
            </a:r>
            <a:r>
              <a:rPr lang="en-US" altLang="zh-CN" sz="2000" dirty="0" err="1"/>
              <a:t>QLocalSocket</a:t>
            </a:r>
            <a:r>
              <a:rPr lang="zh-CN" altLang="en-US" sz="2000" dirty="0" smtClean="0"/>
              <a:t>的连接</a:t>
            </a:r>
            <a:r>
              <a:rPr lang="zh-CN" altLang="en-US" sz="2000" dirty="0"/>
              <a:t>；</a:t>
            </a:r>
            <a:endParaRPr lang="en-US" altLang="zh-CN" sz="2000" dirty="0" smtClean="0"/>
          </a:p>
          <a:p>
            <a:pPr>
              <a:spcBef>
                <a:spcPts val="1553"/>
              </a:spcBef>
            </a:pPr>
            <a:r>
              <a:rPr lang="en-US" altLang="zh-CN" sz="2000" dirty="0" smtClean="0"/>
              <a:t>3.</a:t>
            </a:r>
            <a:r>
              <a:rPr lang="zh-CN" altLang="en-US" sz="2000" dirty="0"/>
              <a:t>访问</a:t>
            </a:r>
            <a:r>
              <a:rPr lang="zh-CN" altLang="en-US" sz="2000" dirty="0" smtClean="0"/>
              <a:t>权限限制。</a:t>
            </a:r>
            <a:endParaRPr lang="en-US" altLang="zh-CN" sz="20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066" y="762868"/>
            <a:ext cx="2266667" cy="449523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90" y="5299372"/>
            <a:ext cx="8200000" cy="1752381"/>
          </a:xfrm>
          <a:prstGeom prst="rect">
            <a:avLst/>
          </a:prstGeom>
        </p:spPr>
      </p:pic>
    </p:spTree>
    <p:extLst>
      <p:ext uri="{BB962C8B-B14F-4D97-AF65-F5344CB8AC3E}">
        <p14:creationId xmlns:p14="http://schemas.microsoft.com/office/powerpoint/2010/main" val="80089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单例进程的实现方案</a:t>
            </a:r>
          </a:p>
          <a:p>
            <a:endParaRPr lang="zh-CN" altLang="en-US" sz="3200" b="1" dirty="0"/>
          </a:p>
        </p:txBody>
      </p:sp>
      <p:sp>
        <p:nvSpPr>
          <p:cNvPr id="3" name="标题 1"/>
          <p:cNvSpPr txBox="1">
            <a:spLocks/>
          </p:cNvSpPr>
          <p:nvPr/>
        </p:nvSpPr>
        <p:spPr>
          <a:xfrm>
            <a:off x="557836" y="507696"/>
            <a:ext cx="6228950"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zh-CN" altLang="en-US" sz="3000" b="1" dirty="0">
                <a:solidFill>
                  <a:schemeClr val="tx2">
                    <a:lumMod val="75000"/>
                  </a:schemeClr>
                </a:solidFill>
                <a:latin typeface="楷体" pitchFamily="49" charset="-122"/>
                <a:ea typeface="楷体" pitchFamily="49" charset="-122"/>
              </a:rPr>
              <a:t>方案</a:t>
            </a:r>
            <a:r>
              <a:rPr lang="en-US" altLang="zh-CN" sz="3000" b="1" dirty="0">
                <a:solidFill>
                  <a:schemeClr val="tx2">
                    <a:lumMod val="75000"/>
                  </a:schemeClr>
                </a:solidFill>
                <a:latin typeface="楷体" pitchFamily="49" charset="-122"/>
                <a:ea typeface="楷体" pitchFamily="49" charset="-122"/>
              </a:rPr>
              <a:t>2. </a:t>
            </a:r>
            <a:r>
              <a:rPr lang="en-US" altLang="zh-CN" sz="3000" b="1" dirty="0" err="1">
                <a:solidFill>
                  <a:schemeClr val="tx2">
                    <a:lumMod val="75000"/>
                  </a:schemeClr>
                </a:solidFill>
                <a:latin typeface="楷体" pitchFamily="49" charset="-122"/>
                <a:ea typeface="楷体" pitchFamily="49" charset="-122"/>
              </a:rPr>
              <a:t>QtNetwork+QSharedMemory</a:t>
            </a:r>
            <a:endParaRPr lang="en-US" altLang="zh-CN" sz="3000" b="1" dirty="0">
              <a:solidFill>
                <a:schemeClr val="tx2">
                  <a:lumMod val="75000"/>
                </a:schemeClr>
              </a:solidFill>
              <a:latin typeface="楷体" pitchFamily="49" charset="-122"/>
              <a:ea typeface="楷体" pitchFamily="49" charset="-122"/>
            </a:endParaRPr>
          </a:p>
        </p:txBody>
      </p:sp>
      <p:sp>
        <p:nvSpPr>
          <p:cNvPr id="4"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557836" y="2561136"/>
            <a:ext cx="6588990" cy="2018156"/>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疑问：</a:t>
            </a:r>
            <a:endParaRPr lang="en-US" altLang="zh-CN" sz="2400" b="1" dirty="0" smtClean="0">
              <a:solidFill>
                <a:srgbClr val="002060"/>
              </a:solidFill>
              <a:latin typeface="+mn-ea"/>
            </a:endParaRPr>
          </a:p>
          <a:p>
            <a:pPr>
              <a:spcBef>
                <a:spcPts val="1553"/>
              </a:spcBef>
            </a:pPr>
            <a:r>
              <a:rPr lang="en-US" altLang="zh-CN" sz="2000" dirty="0" smtClean="0"/>
              <a:t>1. </a:t>
            </a:r>
            <a:r>
              <a:rPr lang="en-US" altLang="zh-CN" sz="2000" dirty="0" err="1" smtClean="0"/>
              <a:t>QtNetwork</a:t>
            </a:r>
            <a:r>
              <a:rPr lang="zh-CN" altLang="en-US" sz="2000" dirty="0" smtClean="0"/>
              <a:t>模块起到什么作用？</a:t>
            </a:r>
            <a:endParaRPr lang="en-US" altLang="zh-CN" sz="2000" dirty="0" smtClean="0"/>
          </a:p>
          <a:p>
            <a:pPr>
              <a:spcBef>
                <a:spcPts val="1553"/>
              </a:spcBef>
            </a:pPr>
            <a:r>
              <a:rPr lang="en-US" altLang="zh-CN" sz="2000" dirty="0" smtClean="0"/>
              <a:t>2.</a:t>
            </a:r>
            <a:r>
              <a:rPr lang="zh-CN" altLang="en-US" sz="2000" dirty="0" smtClean="0"/>
              <a:t> 能否解决</a:t>
            </a:r>
            <a:r>
              <a:rPr lang="en-US" altLang="zh-CN" sz="2000" dirty="0" err="1" smtClean="0"/>
              <a:t>unix</a:t>
            </a:r>
            <a:r>
              <a:rPr lang="zh-CN" altLang="en-US" sz="2000" dirty="0" smtClean="0"/>
              <a:t>下程序崩溃共享内存块无法释放问题？</a:t>
            </a:r>
            <a:endParaRPr lang="en-US" altLang="zh-CN" sz="2000" dirty="0" smtClean="0"/>
          </a:p>
          <a:p>
            <a:pPr>
              <a:spcBef>
                <a:spcPts val="1553"/>
              </a:spcBef>
            </a:pPr>
            <a:r>
              <a:rPr lang="en-US" altLang="zh-CN" sz="2000" dirty="0" smtClean="0"/>
              <a:t>3.</a:t>
            </a:r>
            <a:r>
              <a:rPr lang="zh-CN" altLang="en-US" sz="2000" dirty="0" smtClean="0"/>
              <a:t>如果主进程崩溃，流程会怎么走？</a:t>
            </a:r>
            <a:endParaRPr lang="en-US" altLang="zh-CN" sz="2000" dirty="0" smtClean="0"/>
          </a:p>
        </p:txBody>
      </p:sp>
      <p:sp>
        <p:nvSpPr>
          <p:cNvPr id="7" name="矩形 6"/>
          <p:cNvSpPr/>
          <p:nvPr/>
        </p:nvSpPr>
        <p:spPr>
          <a:xfrm>
            <a:off x="594098" y="4795316"/>
            <a:ext cx="6588990" cy="2325933"/>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a:solidFill>
                  <a:srgbClr val="002060"/>
                </a:solidFill>
                <a:latin typeface="+mn-ea"/>
              </a:rPr>
              <a:t>解疑</a:t>
            </a:r>
            <a:r>
              <a:rPr lang="zh-CN" altLang="en-US" sz="2400" b="1" dirty="0" smtClean="0">
                <a:solidFill>
                  <a:srgbClr val="002060"/>
                </a:solidFill>
                <a:latin typeface="+mn-ea"/>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smtClean="0"/>
              <a:t>多进程间的通信，激活主程序界面；</a:t>
            </a:r>
            <a:endParaRPr lang="en-US" altLang="zh-CN" sz="2000" dirty="0" smtClean="0"/>
          </a:p>
          <a:p>
            <a:pPr>
              <a:spcBef>
                <a:spcPts val="1553"/>
              </a:spcBef>
            </a:pPr>
            <a:r>
              <a:rPr lang="en-US" altLang="zh-CN" sz="2000" dirty="0" smtClean="0"/>
              <a:t>2.</a:t>
            </a:r>
            <a:r>
              <a:rPr lang="zh-CN" altLang="en-US" sz="2000" dirty="0" smtClean="0"/>
              <a:t>能，通过销毁</a:t>
            </a:r>
            <a:r>
              <a:rPr lang="en-US" altLang="zh-CN" sz="2000" dirty="0" err="1" smtClean="0"/>
              <a:t>QSharedMemory</a:t>
            </a:r>
            <a:r>
              <a:rPr lang="zh-CN" altLang="en-US" sz="2000" dirty="0" smtClean="0"/>
              <a:t>实例将进程从这个共享内存块中</a:t>
            </a:r>
            <a:r>
              <a:rPr lang="zh-CN" altLang="en-US" sz="2000" dirty="0"/>
              <a:t>分离</a:t>
            </a:r>
            <a:r>
              <a:rPr lang="zh-CN" altLang="en-US" sz="2000" dirty="0" smtClean="0"/>
              <a:t>出来后，</a:t>
            </a:r>
            <a:r>
              <a:rPr lang="en-US" altLang="zh-CN" sz="2000" dirty="0" smtClean="0"/>
              <a:t>Unix</a:t>
            </a:r>
            <a:r>
              <a:rPr lang="zh-CN" altLang="en-US" sz="2000" dirty="0" smtClean="0"/>
              <a:t>内核会释放</a:t>
            </a:r>
            <a:r>
              <a:rPr lang="zh-CN" altLang="en-US" sz="2000" dirty="0"/>
              <a:t>这个共享内存</a:t>
            </a:r>
            <a:r>
              <a:rPr lang="zh-CN" altLang="en-US" sz="2000" dirty="0" smtClean="0"/>
              <a:t>段；</a:t>
            </a:r>
            <a:endParaRPr lang="en-US" altLang="zh-CN" sz="2000" dirty="0" smtClean="0"/>
          </a:p>
          <a:p>
            <a:pPr>
              <a:spcBef>
                <a:spcPts val="1553"/>
              </a:spcBef>
            </a:pPr>
            <a:r>
              <a:rPr lang="en-US" altLang="zh-CN" sz="2000" dirty="0" smtClean="0"/>
              <a:t>3.</a:t>
            </a:r>
            <a:r>
              <a:rPr lang="zh-CN" altLang="en-US" sz="2000" dirty="0" smtClean="0"/>
              <a:t>随后的一个子进程会变成主进程。</a:t>
            </a:r>
            <a:endParaRPr lang="en-US" altLang="zh-CN" sz="2000" dirty="0" smtClean="0"/>
          </a:p>
        </p:txBody>
      </p:sp>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8954" y="525669"/>
            <a:ext cx="4944465" cy="6357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对象 8"/>
          <p:cNvGraphicFramePr>
            <a:graphicFrameLocks noChangeAspect="1"/>
          </p:cNvGraphicFramePr>
          <p:nvPr>
            <p:extLst>
              <p:ext uri="{D42A27DB-BD31-4B8C-83A1-F6EECF244321}">
                <p14:modId xmlns:p14="http://schemas.microsoft.com/office/powerpoint/2010/main" val="670046566"/>
              </p:ext>
            </p:extLst>
          </p:nvPr>
        </p:nvGraphicFramePr>
        <p:xfrm>
          <a:off x="5274618" y="6592760"/>
          <a:ext cx="2025650" cy="554037"/>
        </p:xfrm>
        <a:graphic>
          <a:graphicData uri="http://schemas.openxmlformats.org/presentationml/2006/ole">
            <mc:AlternateContent xmlns:mc="http://schemas.openxmlformats.org/markup-compatibility/2006">
              <mc:Choice xmlns:v="urn:schemas-microsoft-com:vml" Requires="v">
                <p:oleObj spid="_x0000_s2246" name="包装程序外壳对象" showAsIcon="1" r:id="rId5" imgW="2025720" imgH="554400" progId="Package">
                  <p:embed/>
                </p:oleObj>
              </mc:Choice>
              <mc:Fallback>
                <p:oleObj name="包装程序外壳对象" showAsIcon="1" r:id="rId5" imgW="2025720" imgH="554400" progId="Package">
                  <p:embed/>
                  <p:pic>
                    <p:nvPicPr>
                      <p:cNvPr id="0" name=""/>
                      <p:cNvPicPr/>
                      <p:nvPr/>
                    </p:nvPicPr>
                    <p:blipFill>
                      <a:blip r:embed="rId6"/>
                      <a:stretch>
                        <a:fillRect/>
                      </a:stretch>
                    </p:blipFill>
                    <p:spPr>
                      <a:xfrm>
                        <a:off x="5274618" y="6592760"/>
                        <a:ext cx="2025650" cy="554037"/>
                      </a:xfrm>
                      <a:prstGeom prst="rect">
                        <a:avLst/>
                      </a:prstGeom>
                    </p:spPr>
                  </p:pic>
                </p:oleObj>
              </mc:Fallback>
            </mc:AlternateContent>
          </a:graphicData>
        </a:graphic>
      </p:graphicFrame>
      <p:sp>
        <p:nvSpPr>
          <p:cNvPr id="11" name="矩形 10"/>
          <p:cNvSpPr/>
          <p:nvPr/>
        </p:nvSpPr>
        <p:spPr>
          <a:xfrm>
            <a:off x="522090" y="1338932"/>
            <a:ext cx="5341334" cy="974626"/>
          </a:xfrm>
          <a:prstGeom prst="rect">
            <a:avLst/>
          </a:prstGeom>
        </p:spPr>
        <p:txBody>
          <a:bodyPr wrap="none">
            <a:spAutoFit/>
          </a:bodyPr>
          <a:lstStyle/>
          <a:p>
            <a:pPr marL="342900" indent="-342900">
              <a:spcBef>
                <a:spcPts val="1553"/>
              </a:spcBef>
              <a:buFont typeface="Wingdings" pitchFamily="2" charset="2"/>
              <a:buChar char="Ø"/>
            </a:pPr>
            <a:r>
              <a:rPr lang="zh-CN" altLang="en-US" sz="2400" b="1" dirty="0">
                <a:solidFill>
                  <a:srgbClr val="002060"/>
                </a:solidFill>
                <a:latin typeface="+mn-ea"/>
              </a:rPr>
              <a:t>源码</a:t>
            </a:r>
            <a:r>
              <a:rPr lang="zh-CN" altLang="en-US" sz="2400" b="1" dirty="0" smtClean="0">
                <a:solidFill>
                  <a:srgbClr val="002060"/>
                </a:solidFill>
                <a:latin typeface="+mn-ea"/>
              </a:rPr>
              <a:t>链接</a:t>
            </a:r>
            <a:r>
              <a:rPr lang="en-US" altLang="zh-CN" sz="2400" b="1" dirty="0" smtClean="0">
                <a:solidFill>
                  <a:schemeClr val="tx2">
                    <a:lumMod val="75000"/>
                  </a:schemeClr>
                </a:solidFill>
                <a:latin typeface="楷体" pitchFamily="49" charset="-122"/>
                <a:ea typeface="楷体" pitchFamily="49" charset="-122"/>
              </a:rPr>
              <a:t>:</a:t>
            </a:r>
            <a:endParaRPr lang="en-US" altLang="zh-CN" sz="2400" b="1" dirty="0" smtClean="0">
              <a:solidFill>
                <a:srgbClr val="002060"/>
              </a:solidFill>
              <a:latin typeface="+mn-ea"/>
            </a:endParaRPr>
          </a:p>
          <a:p>
            <a:pPr>
              <a:spcBef>
                <a:spcPts val="1553"/>
              </a:spcBef>
            </a:pPr>
            <a:r>
              <a:rPr lang="en-US" altLang="zh-CN" sz="2000" dirty="0" smtClean="0"/>
              <a:t>https</a:t>
            </a:r>
            <a:r>
              <a:rPr lang="en-US" altLang="zh-CN" sz="2000" dirty="0"/>
              <a:t>://</a:t>
            </a:r>
            <a:r>
              <a:rPr lang="en-US" altLang="zh-CN" sz="2000" dirty="0" smtClean="0"/>
              <a:t>github.com/itay-grudev/SingleApplication</a:t>
            </a:r>
            <a:endParaRPr lang="en-US" altLang="zh-CN" sz="2000" dirty="0"/>
          </a:p>
        </p:txBody>
      </p:sp>
    </p:spTree>
    <p:extLst>
      <p:ext uri="{BB962C8B-B14F-4D97-AF65-F5344CB8AC3E}">
        <p14:creationId xmlns:p14="http://schemas.microsoft.com/office/powerpoint/2010/main" val="27505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单例进程的实现方案</a:t>
            </a:r>
          </a:p>
          <a:p>
            <a:endParaRPr lang="zh-CN" altLang="en-US" sz="3200" b="1" dirty="0"/>
          </a:p>
        </p:txBody>
      </p:sp>
      <p:sp>
        <p:nvSpPr>
          <p:cNvPr id="3" name="标题 1"/>
          <p:cNvSpPr txBox="1">
            <a:spLocks/>
          </p:cNvSpPr>
          <p:nvPr/>
        </p:nvSpPr>
        <p:spPr>
          <a:xfrm>
            <a:off x="557836" y="507696"/>
            <a:ext cx="6228950"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zh-CN" altLang="en-US" sz="3000" b="1" dirty="0">
                <a:solidFill>
                  <a:schemeClr val="tx2">
                    <a:lumMod val="75000"/>
                  </a:schemeClr>
                </a:solidFill>
                <a:latin typeface="楷体" pitchFamily="49" charset="-122"/>
                <a:ea typeface="楷体" pitchFamily="49" charset="-122"/>
              </a:rPr>
              <a:t>方案</a:t>
            </a:r>
            <a:r>
              <a:rPr lang="en-US" altLang="zh-CN" sz="3000" b="1" dirty="0">
                <a:solidFill>
                  <a:schemeClr val="tx2">
                    <a:lumMod val="75000"/>
                  </a:schemeClr>
                </a:solidFill>
                <a:latin typeface="楷体" pitchFamily="49" charset="-122"/>
                <a:ea typeface="楷体" pitchFamily="49" charset="-122"/>
              </a:rPr>
              <a:t>2. </a:t>
            </a:r>
            <a:r>
              <a:rPr lang="en-US" altLang="zh-CN" sz="3000" b="1" dirty="0" err="1">
                <a:solidFill>
                  <a:schemeClr val="tx2">
                    <a:lumMod val="75000"/>
                  </a:schemeClr>
                </a:solidFill>
                <a:latin typeface="楷体" pitchFamily="49" charset="-122"/>
                <a:ea typeface="楷体" pitchFamily="49" charset="-122"/>
              </a:rPr>
              <a:t>QtNetwork+QSharedMemory</a:t>
            </a:r>
            <a:endParaRPr lang="en-US" altLang="zh-CN" sz="3000" b="1" dirty="0">
              <a:solidFill>
                <a:schemeClr val="tx2">
                  <a:lumMod val="75000"/>
                </a:schemeClr>
              </a:solidFill>
              <a:latin typeface="楷体" pitchFamily="49" charset="-122"/>
              <a:ea typeface="楷体" pitchFamily="49" charset="-122"/>
            </a:endParaRPr>
          </a:p>
        </p:txBody>
      </p:sp>
      <p:sp>
        <p:nvSpPr>
          <p:cNvPr id="4"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矩形 9"/>
          <p:cNvSpPr/>
          <p:nvPr/>
        </p:nvSpPr>
        <p:spPr>
          <a:xfrm>
            <a:off x="522090" y="1338932"/>
            <a:ext cx="5487913" cy="461665"/>
          </a:xfrm>
          <a:prstGeom prst="rect">
            <a:avLst/>
          </a:prstGeom>
        </p:spPr>
        <p:txBody>
          <a:bodyPr wrap="none">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销毁</a:t>
            </a:r>
            <a:r>
              <a:rPr lang="en-US" altLang="zh-CN" sz="2400" b="1" dirty="0" err="1">
                <a:solidFill>
                  <a:srgbClr val="002060"/>
                </a:solidFill>
                <a:latin typeface="+mn-ea"/>
              </a:rPr>
              <a:t>QSharedMemory</a:t>
            </a:r>
            <a:r>
              <a:rPr lang="zh-CN" altLang="en-US" sz="2400" b="1" dirty="0" smtClean="0">
                <a:solidFill>
                  <a:srgbClr val="002060"/>
                </a:solidFill>
                <a:latin typeface="+mn-ea"/>
              </a:rPr>
              <a:t>实例的测试</a:t>
            </a:r>
            <a:r>
              <a:rPr lang="en-US" altLang="zh-CN" sz="2400" b="1" dirty="0" smtClean="0">
                <a:solidFill>
                  <a:schemeClr val="tx2">
                    <a:lumMod val="75000"/>
                  </a:schemeClr>
                </a:solidFill>
                <a:latin typeface="楷体" pitchFamily="49" charset="-122"/>
                <a:ea typeface="楷体" pitchFamily="49" charset="-122"/>
              </a:rPr>
              <a:t>:</a:t>
            </a:r>
            <a:endParaRPr lang="en-US" altLang="zh-CN" sz="2400" b="1" dirty="0" smtClean="0">
              <a:solidFill>
                <a:srgbClr val="002060"/>
              </a:solidFill>
              <a:latin typeface="+mn-ea"/>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179" y="1840164"/>
            <a:ext cx="12667327" cy="5115392"/>
          </a:xfrm>
          <a:prstGeom prst="rect">
            <a:avLst/>
          </a:prstGeom>
        </p:spPr>
      </p:pic>
    </p:spTree>
    <p:extLst>
      <p:ext uri="{BB962C8B-B14F-4D97-AF65-F5344CB8AC3E}">
        <p14:creationId xmlns:p14="http://schemas.microsoft.com/office/powerpoint/2010/main" val="4264707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单例进程的实现方案</a:t>
            </a:r>
          </a:p>
          <a:p>
            <a:endParaRPr lang="zh-CN" altLang="en-US" sz="3200" b="1" dirty="0"/>
          </a:p>
        </p:txBody>
      </p:sp>
      <p:sp>
        <p:nvSpPr>
          <p:cNvPr id="3" name="标题 1"/>
          <p:cNvSpPr txBox="1">
            <a:spLocks/>
          </p:cNvSpPr>
          <p:nvPr/>
        </p:nvSpPr>
        <p:spPr>
          <a:xfrm>
            <a:off x="557836" y="507696"/>
            <a:ext cx="6228950"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zh-CN" altLang="en-US" sz="3000" b="1" dirty="0" smtClean="0">
                <a:solidFill>
                  <a:schemeClr val="tx2">
                    <a:lumMod val="75000"/>
                  </a:schemeClr>
                </a:solidFill>
                <a:latin typeface="楷体" pitchFamily="49" charset="-122"/>
                <a:ea typeface="楷体" pitchFamily="49" charset="-122"/>
              </a:rPr>
              <a:t>方案</a:t>
            </a:r>
            <a:r>
              <a:rPr lang="en-US" altLang="zh-CN" sz="3000" b="1" dirty="0" smtClean="0">
                <a:solidFill>
                  <a:schemeClr val="tx2">
                    <a:lumMod val="75000"/>
                  </a:schemeClr>
                </a:solidFill>
                <a:latin typeface="楷体" pitchFamily="49" charset="-122"/>
                <a:ea typeface="楷体" pitchFamily="49" charset="-122"/>
              </a:rPr>
              <a:t>3</a:t>
            </a:r>
            <a:r>
              <a:rPr lang="en-US" altLang="zh-CN" sz="3000" b="1" dirty="0">
                <a:solidFill>
                  <a:schemeClr val="tx2">
                    <a:lumMod val="75000"/>
                  </a:schemeClr>
                </a:solidFill>
                <a:latin typeface="楷体" pitchFamily="49" charset="-122"/>
                <a:ea typeface="楷体" pitchFamily="49" charset="-122"/>
              </a:rPr>
              <a:t>. </a:t>
            </a:r>
            <a:r>
              <a:rPr lang="en-US" altLang="zh-CN" sz="3000" b="1" dirty="0" err="1" smtClean="0">
                <a:solidFill>
                  <a:schemeClr val="tx2">
                    <a:lumMod val="75000"/>
                  </a:schemeClr>
                </a:solidFill>
                <a:latin typeface="楷体" pitchFamily="49" charset="-122"/>
                <a:ea typeface="楷体" pitchFamily="49" charset="-122"/>
              </a:rPr>
              <a:t>QtSingleApplication</a:t>
            </a:r>
            <a:endParaRPr lang="en-US" altLang="zh-CN" sz="3000" b="1" dirty="0">
              <a:solidFill>
                <a:schemeClr val="tx2">
                  <a:lumMod val="75000"/>
                </a:schemeClr>
              </a:solidFill>
              <a:latin typeface="楷体" pitchFamily="49" charset="-122"/>
              <a:ea typeface="楷体" pitchFamily="49" charset="-122"/>
            </a:endParaRPr>
          </a:p>
          <a:p>
            <a:pPr lvl="0" algn="l"/>
            <a:endParaRPr lang="en-US" altLang="zh-CN" sz="3000" b="1" dirty="0">
              <a:solidFill>
                <a:schemeClr val="tx2">
                  <a:lumMod val="75000"/>
                </a:schemeClr>
              </a:solidFill>
              <a:latin typeface="楷体" pitchFamily="49" charset="-122"/>
              <a:ea typeface="楷体" pitchFamily="49" charset="-122"/>
            </a:endParaRPr>
          </a:p>
        </p:txBody>
      </p:sp>
      <p:sp>
        <p:nvSpPr>
          <p:cNvPr id="4"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557836" y="1482948"/>
            <a:ext cx="6588990" cy="2838893"/>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背景：</a:t>
            </a:r>
            <a:endParaRPr lang="en-US" altLang="zh-CN" sz="2400" b="1" dirty="0" smtClean="0">
              <a:solidFill>
                <a:srgbClr val="002060"/>
              </a:solidFill>
              <a:latin typeface="+mn-ea"/>
            </a:endParaRPr>
          </a:p>
          <a:p>
            <a:pPr>
              <a:spcBef>
                <a:spcPts val="1553"/>
              </a:spcBef>
            </a:pPr>
            <a:r>
              <a:rPr lang="en-US" altLang="zh-CN" sz="2000" dirty="0" smtClean="0"/>
              <a:t>1. </a:t>
            </a:r>
            <a:r>
              <a:rPr lang="zh-CN" altLang="en-US" sz="2000" dirty="0" smtClean="0"/>
              <a:t>是</a:t>
            </a:r>
            <a:r>
              <a:rPr lang="en-US" altLang="zh-CN" sz="2000" dirty="0" err="1" smtClean="0"/>
              <a:t>Qt</a:t>
            </a:r>
            <a:r>
              <a:rPr lang="en-US" altLang="zh-CN" sz="2000" dirty="0" smtClean="0"/>
              <a:t> </a:t>
            </a:r>
            <a:r>
              <a:rPr lang="zh-CN" altLang="en-US" sz="2000" dirty="0"/>
              <a:t>扩展</a:t>
            </a:r>
            <a:r>
              <a:rPr lang="zh-CN" altLang="en-US" sz="2000" dirty="0" smtClean="0"/>
              <a:t>库；</a:t>
            </a:r>
            <a:endParaRPr lang="en-US" altLang="zh-CN" sz="2000" dirty="0" smtClean="0"/>
          </a:p>
          <a:p>
            <a:pPr>
              <a:spcBef>
                <a:spcPts val="1553"/>
              </a:spcBef>
            </a:pPr>
            <a:r>
              <a:rPr lang="en-US" altLang="zh-CN" sz="2000" dirty="0" smtClean="0"/>
              <a:t>2.</a:t>
            </a:r>
            <a:r>
              <a:rPr lang="zh-CN" altLang="en-US" sz="2000" dirty="0" smtClean="0"/>
              <a:t> 是</a:t>
            </a:r>
            <a:r>
              <a:rPr lang="en-US" altLang="zh-CN" sz="2000" dirty="0" err="1" smtClean="0"/>
              <a:t>Qt</a:t>
            </a:r>
            <a:r>
              <a:rPr lang="en-US" altLang="zh-CN" sz="2000" dirty="0" smtClean="0"/>
              <a:t> </a:t>
            </a:r>
            <a:r>
              <a:rPr lang="zh-CN" altLang="en-US" sz="2000" dirty="0" smtClean="0"/>
              <a:t>提供的</a:t>
            </a:r>
            <a:r>
              <a:rPr lang="en-US" altLang="zh-CN" sz="2000" dirty="0" smtClean="0"/>
              <a:t>8</a:t>
            </a:r>
            <a:r>
              <a:rPr lang="zh-CN" altLang="en-US" sz="2000" dirty="0" smtClean="0"/>
              <a:t>个解决方案中的一个 ，不包含在 </a:t>
            </a:r>
            <a:r>
              <a:rPr lang="en-US" altLang="zh-CN" sz="2000" dirty="0" err="1" smtClean="0"/>
              <a:t>Qt</a:t>
            </a:r>
            <a:r>
              <a:rPr lang="en-US" altLang="zh-CN" sz="2000" dirty="0" smtClean="0"/>
              <a:t> </a:t>
            </a:r>
            <a:r>
              <a:rPr lang="zh-CN" altLang="en-US" sz="2000" dirty="0" smtClean="0"/>
              <a:t>的 </a:t>
            </a:r>
            <a:r>
              <a:rPr lang="en-US" altLang="zh-CN" sz="2000" dirty="0" smtClean="0"/>
              <a:t>library </a:t>
            </a:r>
            <a:r>
              <a:rPr lang="zh-CN" altLang="en-US" sz="2000" dirty="0" smtClean="0"/>
              <a:t>中，属于</a:t>
            </a:r>
            <a:r>
              <a:rPr lang="en-US" altLang="zh-CN" sz="2000" dirty="0" err="1"/>
              <a:t>qt</a:t>
            </a:r>
            <a:r>
              <a:rPr lang="en-US" altLang="zh-CN" sz="2000" dirty="0"/>
              <a:t>-solutions</a:t>
            </a:r>
            <a:r>
              <a:rPr lang="zh-CN" altLang="en-US" sz="2000" dirty="0" smtClean="0"/>
              <a:t>；</a:t>
            </a:r>
            <a:endParaRPr lang="en-US" altLang="zh-CN" sz="2000" dirty="0" smtClean="0"/>
          </a:p>
          <a:p>
            <a:pPr>
              <a:spcBef>
                <a:spcPts val="1553"/>
              </a:spcBef>
            </a:pPr>
            <a:r>
              <a:rPr lang="en-US" altLang="zh-CN" sz="2000" dirty="0" smtClean="0"/>
              <a:t>3.</a:t>
            </a:r>
            <a:r>
              <a:rPr lang="zh-CN" altLang="en-US" sz="2000" dirty="0"/>
              <a:t>遵循 </a:t>
            </a:r>
            <a:r>
              <a:rPr lang="en-US" altLang="zh-CN" sz="2000" dirty="0"/>
              <a:t>LGPL </a:t>
            </a:r>
            <a:r>
              <a:rPr lang="zh-CN" altLang="en-US" sz="2000" dirty="0" smtClean="0"/>
              <a:t>协议；</a:t>
            </a:r>
            <a:endParaRPr lang="en-US" altLang="zh-CN" sz="2000" dirty="0" smtClean="0"/>
          </a:p>
          <a:p>
            <a:pPr>
              <a:spcBef>
                <a:spcPts val="1553"/>
              </a:spcBef>
            </a:pPr>
            <a:r>
              <a:rPr lang="en-US" altLang="zh-CN" sz="2000" dirty="0" smtClean="0"/>
              <a:t>4.POSIX</a:t>
            </a:r>
            <a:r>
              <a:rPr lang="zh-CN" altLang="en-US" sz="2000" dirty="0"/>
              <a:t>标准的共享内存就是借助一个文件</a:t>
            </a:r>
            <a:r>
              <a:rPr lang="zh-CN" altLang="en-US" sz="2000" dirty="0" smtClean="0"/>
              <a:t>实现。</a:t>
            </a:r>
            <a:endParaRPr lang="en-US" altLang="zh-CN" sz="2000" dirty="0" smtClean="0"/>
          </a:p>
        </p:txBody>
      </p:sp>
      <p:sp>
        <p:nvSpPr>
          <p:cNvPr id="8" name="矩形 7"/>
          <p:cNvSpPr/>
          <p:nvPr/>
        </p:nvSpPr>
        <p:spPr>
          <a:xfrm>
            <a:off x="522090" y="4540770"/>
            <a:ext cx="8004755" cy="974626"/>
          </a:xfrm>
          <a:prstGeom prst="rect">
            <a:avLst/>
          </a:prstGeom>
        </p:spPr>
        <p:txBody>
          <a:bodyPr wrap="none">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源码链接</a:t>
            </a:r>
            <a:r>
              <a:rPr lang="en-US" altLang="zh-CN" sz="2400" b="1" dirty="0" smtClean="0">
                <a:solidFill>
                  <a:schemeClr val="tx2">
                    <a:lumMod val="75000"/>
                  </a:schemeClr>
                </a:solidFill>
                <a:latin typeface="楷体" pitchFamily="49" charset="-122"/>
                <a:ea typeface="楷体" pitchFamily="49" charset="-122"/>
              </a:rPr>
              <a:t>:</a:t>
            </a:r>
            <a:endParaRPr lang="en-US" altLang="zh-CN" sz="2400" b="1" dirty="0" smtClean="0">
              <a:solidFill>
                <a:srgbClr val="002060"/>
              </a:solidFill>
              <a:latin typeface="+mn-ea"/>
            </a:endParaRPr>
          </a:p>
          <a:p>
            <a:pPr>
              <a:spcBef>
                <a:spcPts val="1553"/>
              </a:spcBef>
            </a:pPr>
            <a:r>
              <a:rPr lang="en-US" altLang="zh-CN" sz="2000" dirty="0" smtClean="0"/>
              <a:t>https</a:t>
            </a:r>
            <a:r>
              <a:rPr lang="en-US" altLang="zh-CN" sz="2000" dirty="0"/>
              <a:t>://github.com/qtproject/qt-solutions/tree/master/qtsingleapplication</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1002" y="618852"/>
            <a:ext cx="4223281" cy="2774952"/>
          </a:xfrm>
          <a:prstGeom prst="rect">
            <a:avLst/>
          </a:prstGeom>
        </p:spPr>
      </p:pic>
      <p:sp>
        <p:nvSpPr>
          <p:cNvPr id="12" name="矩形 11"/>
          <p:cNvSpPr/>
          <p:nvPr/>
        </p:nvSpPr>
        <p:spPr>
          <a:xfrm>
            <a:off x="8951322" y="3427164"/>
            <a:ext cx="3782639" cy="461665"/>
          </a:xfrm>
          <a:prstGeom prst="rect">
            <a:avLst/>
          </a:prstGeom>
        </p:spPr>
        <p:txBody>
          <a:bodyPr wrap="none">
            <a:spAutoFit/>
          </a:bodyPr>
          <a:lstStyle/>
          <a:p>
            <a:pPr>
              <a:spcBef>
                <a:spcPts val="1553"/>
              </a:spcBef>
            </a:pPr>
            <a:r>
              <a:rPr lang="en-US" altLang="zh-CN" sz="2400" b="1" dirty="0" err="1" smtClean="0">
                <a:solidFill>
                  <a:srgbClr val="002060"/>
                </a:solidFill>
                <a:latin typeface="+mn-ea"/>
              </a:rPr>
              <a:t>qt</a:t>
            </a:r>
            <a:r>
              <a:rPr lang="en-US" altLang="zh-CN" sz="2400" b="1" dirty="0" smtClean="0">
                <a:solidFill>
                  <a:srgbClr val="002060"/>
                </a:solidFill>
                <a:latin typeface="+mn-ea"/>
              </a:rPr>
              <a:t>-solutions</a:t>
            </a:r>
            <a:r>
              <a:rPr lang="zh-CN" altLang="en-US" sz="2400" b="1" dirty="0" smtClean="0">
                <a:solidFill>
                  <a:srgbClr val="002060"/>
                </a:solidFill>
                <a:latin typeface="+mn-ea"/>
              </a:rPr>
              <a:t>中的</a:t>
            </a:r>
            <a:r>
              <a:rPr lang="en-US" altLang="zh-CN" sz="2400" b="1" dirty="0" smtClean="0">
                <a:solidFill>
                  <a:srgbClr val="002060"/>
                </a:solidFill>
                <a:latin typeface="+mn-ea"/>
              </a:rPr>
              <a:t>8</a:t>
            </a:r>
            <a:r>
              <a:rPr lang="zh-CN" altLang="en-US" sz="2400" b="1" dirty="0" smtClean="0">
                <a:solidFill>
                  <a:srgbClr val="002060"/>
                </a:solidFill>
                <a:latin typeface="+mn-ea"/>
              </a:rPr>
              <a:t>个项目</a:t>
            </a:r>
            <a:endParaRPr lang="en-US" altLang="zh-CN" sz="2000" dirty="0"/>
          </a:p>
        </p:txBody>
      </p:sp>
      <p:sp>
        <p:nvSpPr>
          <p:cNvPr id="13" name="矩形 12"/>
          <p:cNvSpPr/>
          <p:nvPr/>
        </p:nvSpPr>
        <p:spPr>
          <a:xfrm>
            <a:off x="522090" y="5764906"/>
            <a:ext cx="3775393" cy="974626"/>
          </a:xfrm>
          <a:prstGeom prst="rect">
            <a:avLst/>
          </a:prstGeom>
        </p:spPr>
        <p:txBody>
          <a:bodyPr wrap="none">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解决的问题</a:t>
            </a:r>
            <a:r>
              <a:rPr lang="en-US" altLang="zh-CN" sz="2400" b="1" dirty="0" smtClean="0">
                <a:solidFill>
                  <a:schemeClr val="tx2">
                    <a:lumMod val="75000"/>
                  </a:schemeClr>
                </a:solidFill>
                <a:latin typeface="楷体" pitchFamily="49" charset="-122"/>
                <a:ea typeface="楷体" pitchFamily="49" charset="-122"/>
              </a:rPr>
              <a:t>:</a:t>
            </a:r>
            <a:endParaRPr lang="en-US" altLang="zh-CN" sz="2400" b="1" dirty="0" smtClean="0">
              <a:solidFill>
                <a:srgbClr val="002060"/>
              </a:solidFill>
              <a:latin typeface="+mn-ea"/>
            </a:endParaRPr>
          </a:p>
          <a:p>
            <a:pPr>
              <a:spcBef>
                <a:spcPts val="1553"/>
              </a:spcBef>
            </a:pPr>
            <a:r>
              <a:rPr lang="zh-CN" altLang="en-US" sz="2000" dirty="0"/>
              <a:t>实现</a:t>
            </a:r>
            <a:r>
              <a:rPr lang="zh-CN" altLang="en-US" sz="2000" dirty="0" smtClean="0"/>
              <a:t>本地电脑中运行单个进程。</a:t>
            </a:r>
            <a:endParaRPr lang="en-US" altLang="zh-CN" sz="2000" dirty="0"/>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002" y="3882757"/>
            <a:ext cx="3911455" cy="3095238"/>
          </a:xfrm>
          <a:prstGeom prst="rect">
            <a:avLst/>
          </a:prstGeom>
        </p:spPr>
      </p:pic>
    </p:spTree>
    <p:extLst>
      <p:ext uri="{BB962C8B-B14F-4D97-AF65-F5344CB8AC3E}">
        <p14:creationId xmlns:p14="http://schemas.microsoft.com/office/powerpoint/2010/main" val="169515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1530201" y="507696"/>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a:t>
            </a:r>
            <a:r>
              <a:rPr lang="en-US" altLang="zh-CN" sz="3200" b="1" dirty="0"/>
              <a:t>-</a:t>
            </a:r>
            <a:r>
              <a:rPr lang="zh-CN" altLang="en-US" sz="3200" b="1" dirty="0"/>
              <a:t>平台客户端实现</a:t>
            </a:r>
          </a:p>
          <a:p>
            <a:endParaRPr lang="zh-CN" altLang="en-US" sz="3200" b="1" dirty="0"/>
          </a:p>
        </p:txBody>
      </p:sp>
      <p:graphicFrame>
        <p:nvGraphicFramePr>
          <p:cNvPr id="10" name="图示 9"/>
          <p:cNvGraphicFramePr/>
          <p:nvPr>
            <p:extLst>
              <p:ext uri="{D42A27DB-BD31-4B8C-83A1-F6EECF244321}">
                <p14:modId xmlns:p14="http://schemas.microsoft.com/office/powerpoint/2010/main" val="2531564766"/>
              </p:ext>
            </p:extLst>
          </p:nvPr>
        </p:nvGraphicFramePr>
        <p:xfrm>
          <a:off x="6426746" y="2131020"/>
          <a:ext cx="6165684" cy="4332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65" y="2440160"/>
            <a:ext cx="4773495" cy="3579292"/>
          </a:xfrm>
          <a:prstGeom prst="rect">
            <a:avLst/>
          </a:prstGeom>
          <a:effectLst>
            <a:softEdge rad="31750"/>
          </a:effectLst>
        </p:spPr>
      </p:pic>
    </p:spTree>
    <p:extLst>
      <p:ext uri="{BB962C8B-B14F-4D97-AF65-F5344CB8AC3E}">
        <p14:creationId xmlns:p14="http://schemas.microsoft.com/office/powerpoint/2010/main" val="29751217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err="1" smtClean="0"/>
              <a:t>QtSingleApplication</a:t>
            </a:r>
            <a:r>
              <a:rPr lang="zh-CN" altLang="en-US" sz="3200" b="1" dirty="0"/>
              <a:t>框架</a:t>
            </a:r>
          </a:p>
          <a:p>
            <a:endParaRPr lang="zh-CN" altLang="en-US" sz="3200" b="1" dirty="0"/>
          </a:p>
        </p:txBody>
      </p:sp>
      <p:sp>
        <p:nvSpPr>
          <p:cNvPr id="10" name="标题 1"/>
          <p:cNvSpPr txBox="1">
            <a:spLocks/>
          </p:cNvSpPr>
          <p:nvPr/>
        </p:nvSpPr>
        <p:spPr>
          <a:xfrm>
            <a:off x="557836" y="507696"/>
            <a:ext cx="6228950"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en-US" altLang="zh-CN" sz="3000" b="1" dirty="0" err="1">
                <a:solidFill>
                  <a:schemeClr val="tx2">
                    <a:lumMod val="75000"/>
                  </a:schemeClr>
                </a:solidFill>
                <a:latin typeface="楷体" pitchFamily="49" charset="-122"/>
                <a:ea typeface="楷体" pitchFamily="49" charset="-122"/>
              </a:rPr>
              <a:t>QtNetwork</a:t>
            </a:r>
            <a:r>
              <a:rPr lang="en-US" altLang="zh-CN" sz="3000" b="1" dirty="0">
                <a:solidFill>
                  <a:schemeClr val="tx2">
                    <a:lumMod val="75000"/>
                  </a:schemeClr>
                </a:solidFill>
                <a:latin typeface="楷体" pitchFamily="49" charset="-122"/>
                <a:ea typeface="楷体" pitchFamily="49" charset="-122"/>
              </a:rPr>
              <a:t>+</a:t>
            </a:r>
            <a:r>
              <a:rPr lang="zh-CN" altLang="en-US" sz="3000" b="1" dirty="0" smtClean="0">
                <a:solidFill>
                  <a:schemeClr val="tx2">
                    <a:lumMod val="75000"/>
                  </a:schemeClr>
                </a:solidFill>
                <a:latin typeface="楷体" pitchFamily="49" charset="-122"/>
                <a:ea typeface="楷体" pitchFamily="49" charset="-122"/>
              </a:rPr>
              <a:t>文件锁</a:t>
            </a:r>
            <a:endParaRPr lang="en-US" altLang="zh-CN" sz="3000" b="1" dirty="0">
              <a:solidFill>
                <a:schemeClr val="tx2">
                  <a:lumMod val="75000"/>
                </a:schemeClr>
              </a:solidFill>
              <a:latin typeface="楷体" pitchFamily="49" charset="-122"/>
              <a:ea typeface="楷体" pitchFamily="49" charset="-122"/>
            </a:endParaRPr>
          </a:p>
        </p:txBody>
      </p:sp>
      <p:sp>
        <p:nvSpPr>
          <p:cNvPr id="11"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p:cNvSpPr/>
          <p:nvPr/>
        </p:nvSpPr>
        <p:spPr>
          <a:xfrm>
            <a:off x="557836" y="1194916"/>
            <a:ext cx="6588990" cy="2531117"/>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smtClean="0">
                <a:solidFill>
                  <a:schemeClr val="tx2">
                    <a:lumMod val="75000"/>
                  </a:schemeClr>
                </a:solidFill>
                <a:latin typeface="楷体" pitchFamily="49" charset="-122"/>
                <a:ea typeface="楷体" pitchFamily="49" charset="-122"/>
              </a:rPr>
              <a:t>文件锁</a:t>
            </a:r>
            <a:r>
              <a:rPr lang="en-US" altLang="zh-CN" sz="2400" b="1" dirty="0" smtClean="0">
                <a:solidFill>
                  <a:schemeClr val="tx2">
                    <a:lumMod val="75000"/>
                  </a:schemeClr>
                </a:solidFill>
                <a:latin typeface="楷体" pitchFamily="49" charset="-122"/>
                <a:ea typeface="楷体" pitchFamily="49" charset="-122"/>
              </a:rPr>
              <a:t>(</a:t>
            </a:r>
            <a:r>
              <a:rPr lang="en-US" altLang="zh-CN" sz="2400" b="1" dirty="0" err="1" smtClean="0">
                <a:solidFill>
                  <a:schemeClr val="tx2">
                    <a:lumMod val="75000"/>
                  </a:schemeClr>
                </a:solidFill>
                <a:latin typeface="楷体" pitchFamily="49" charset="-122"/>
                <a:ea typeface="楷体" pitchFamily="49" charset="-122"/>
              </a:rPr>
              <a:t>linux</a:t>
            </a:r>
            <a:r>
              <a:rPr lang="zh-CN" altLang="en-US" sz="2400" b="1" dirty="0" smtClean="0">
                <a:solidFill>
                  <a:schemeClr val="tx2">
                    <a:lumMod val="75000"/>
                  </a:schemeClr>
                </a:solidFill>
                <a:latin typeface="楷体" pitchFamily="49" charset="-122"/>
                <a:ea typeface="楷体" pitchFamily="49" charset="-122"/>
              </a:rPr>
              <a:t>下</a:t>
            </a:r>
            <a:r>
              <a:rPr lang="en-US" altLang="zh-CN" sz="2400" b="1" dirty="0" smtClean="0">
                <a:solidFill>
                  <a:schemeClr val="tx2">
                    <a:lumMod val="75000"/>
                  </a:schemeClr>
                </a:solidFill>
                <a:latin typeface="楷体" pitchFamily="49" charset="-122"/>
                <a:ea typeface="楷体" pitchFamily="49" charset="-122"/>
              </a:rPr>
              <a:t>flock)</a:t>
            </a:r>
            <a:r>
              <a:rPr lang="zh-CN" altLang="en-US" sz="2400" b="1" dirty="0" smtClean="0">
                <a:solidFill>
                  <a:srgbClr val="002060"/>
                </a:solidFill>
                <a:latin typeface="+mn-ea"/>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a:t>解决多进程对同一文件的读写冲突</a:t>
            </a:r>
            <a:r>
              <a:rPr lang="zh-CN" altLang="en-US" sz="2000" dirty="0" smtClean="0"/>
              <a:t>；</a:t>
            </a:r>
            <a:endParaRPr lang="en-US" altLang="zh-CN" sz="2000" dirty="0" smtClean="0"/>
          </a:p>
          <a:p>
            <a:pPr>
              <a:spcBef>
                <a:spcPts val="1553"/>
              </a:spcBef>
            </a:pPr>
            <a:r>
              <a:rPr lang="en-US" altLang="zh-CN" sz="2000" dirty="0" smtClean="0"/>
              <a:t>2.</a:t>
            </a:r>
            <a:r>
              <a:rPr lang="zh-CN" altLang="en-US" sz="2000" dirty="0" smtClean="0"/>
              <a:t> </a:t>
            </a:r>
            <a:r>
              <a:rPr lang="zh-CN" altLang="en-US" sz="2000" dirty="0"/>
              <a:t>与互斥</a:t>
            </a:r>
            <a:r>
              <a:rPr lang="zh-CN" altLang="en-US" sz="2000" dirty="0" smtClean="0"/>
              <a:t>锁保护</a:t>
            </a:r>
            <a:r>
              <a:rPr lang="zh-CN" altLang="en-US" sz="2000" dirty="0"/>
              <a:t>内存资源的</a:t>
            </a:r>
            <a:r>
              <a:rPr lang="zh-CN" altLang="en-US" sz="2000" dirty="0" smtClean="0"/>
              <a:t>方式类似</a:t>
            </a:r>
            <a:r>
              <a:rPr lang="zh-CN" altLang="en-US" sz="2000" dirty="0"/>
              <a:t>；</a:t>
            </a:r>
            <a:endParaRPr lang="en-US" altLang="zh-CN" sz="2000" dirty="0" smtClean="0"/>
          </a:p>
          <a:p>
            <a:pPr>
              <a:spcBef>
                <a:spcPts val="1553"/>
              </a:spcBef>
            </a:pPr>
            <a:r>
              <a:rPr lang="en-US" altLang="zh-CN" sz="2000" dirty="0" smtClean="0"/>
              <a:t>3.</a:t>
            </a:r>
            <a:r>
              <a:rPr lang="zh-CN" altLang="en-US" sz="2000" dirty="0" smtClean="0"/>
              <a:t>提供阻塞</a:t>
            </a:r>
            <a:r>
              <a:rPr lang="zh-CN" altLang="en-US" sz="2000" dirty="0"/>
              <a:t>和非阻塞两种使用</a:t>
            </a:r>
            <a:r>
              <a:rPr lang="zh-CN" altLang="en-US" sz="2000" dirty="0" smtClean="0"/>
              <a:t>方式；</a:t>
            </a:r>
            <a:endParaRPr lang="en-US" altLang="zh-CN" sz="2000" dirty="0" smtClean="0"/>
          </a:p>
          <a:p>
            <a:pPr>
              <a:spcBef>
                <a:spcPts val="1553"/>
              </a:spcBef>
            </a:pPr>
            <a:r>
              <a:rPr lang="en-US" altLang="zh-CN" sz="2000" dirty="0" smtClean="0"/>
              <a:t>4.</a:t>
            </a:r>
            <a:r>
              <a:rPr lang="zh-CN" altLang="en-US" sz="2000" dirty="0"/>
              <a:t> </a:t>
            </a:r>
            <a:r>
              <a:rPr lang="en-US" altLang="zh-CN" sz="2000" dirty="0"/>
              <a:t>POSIX</a:t>
            </a:r>
            <a:r>
              <a:rPr lang="zh-CN" altLang="en-US" sz="2000" dirty="0"/>
              <a:t>标准的共享内存</a:t>
            </a:r>
            <a:r>
              <a:rPr lang="zh-CN" altLang="en-US" sz="2000" dirty="0" smtClean="0"/>
              <a:t>就是借助一</a:t>
            </a:r>
            <a:r>
              <a:rPr lang="zh-CN" altLang="en-US" sz="2000" dirty="0"/>
              <a:t>个</a:t>
            </a:r>
            <a:r>
              <a:rPr lang="zh-CN" altLang="en-US" sz="2000" dirty="0" smtClean="0"/>
              <a:t>文件实现。</a:t>
            </a:r>
            <a:endParaRPr lang="en-US" altLang="zh-CN" sz="2000" dirty="0" smtClean="0"/>
          </a:p>
        </p:txBody>
      </p:sp>
      <p:sp>
        <p:nvSpPr>
          <p:cNvPr id="15" name="矩形 14"/>
          <p:cNvSpPr/>
          <p:nvPr/>
        </p:nvSpPr>
        <p:spPr>
          <a:xfrm>
            <a:off x="522090" y="4147244"/>
            <a:ext cx="6434775" cy="2000548"/>
          </a:xfrm>
          <a:prstGeom prst="rect">
            <a:avLst/>
          </a:prstGeom>
        </p:spPr>
        <p:txBody>
          <a:bodyPr wrap="none">
            <a:spAutoFit/>
          </a:bodyPr>
          <a:lstStyle/>
          <a:p>
            <a:pPr marL="342900" indent="-342900">
              <a:spcBef>
                <a:spcPts val="1553"/>
              </a:spcBef>
              <a:buFont typeface="Wingdings" pitchFamily="2" charset="2"/>
              <a:buChar char="Ø"/>
            </a:pPr>
            <a:r>
              <a:rPr lang="zh-CN" altLang="en-US" sz="2400" b="1" dirty="0" smtClean="0">
                <a:solidFill>
                  <a:schemeClr val="tx2">
                    <a:lumMod val="75000"/>
                  </a:schemeClr>
                </a:solidFill>
                <a:latin typeface="楷体" pitchFamily="49" charset="-122"/>
                <a:ea typeface="楷体" pitchFamily="49" charset="-122"/>
              </a:rPr>
              <a:t>文件锁原理</a:t>
            </a:r>
            <a:r>
              <a:rPr lang="en-US" altLang="zh-CN" sz="2400" b="1" dirty="0" smtClean="0">
                <a:solidFill>
                  <a:schemeClr val="tx2">
                    <a:lumMod val="75000"/>
                  </a:schemeClr>
                </a:solidFill>
                <a:latin typeface="楷体" pitchFamily="49" charset="-122"/>
                <a:ea typeface="楷体" pitchFamily="49" charset="-122"/>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a:t>每个</a:t>
            </a:r>
            <a:r>
              <a:rPr lang="zh-CN" altLang="en-US" sz="2000" dirty="0" smtClean="0"/>
              <a:t>进程</a:t>
            </a:r>
            <a:r>
              <a:rPr lang="zh-CN" altLang="en-US" sz="2000" dirty="0"/>
              <a:t>在</a:t>
            </a:r>
            <a:r>
              <a:rPr lang="zh-CN" altLang="en-US" sz="2000" dirty="0" smtClean="0"/>
              <a:t>进程</a:t>
            </a:r>
            <a:r>
              <a:rPr lang="zh-CN" altLang="en-US" sz="2000" dirty="0"/>
              <a:t>表中</a:t>
            </a:r>
            <a:r>
              <a:rPr lang="zh-CN" altLang="en-US" sz="2000" dirty="0" smtClean="0"/>
              <a:t>都有一</a:t>
            </a:r>
            <a:r>
              <a:rPr lang="zh-CN" altLang="en-US" sz="2000" dirty="0"/>
              <a:t>个对应的</a:t>
            </a:r>
            <a:r>
              <a:rPr lang="zh-CN" altLang="en-US" sz="2000" dirty="0" smtClean="0"/>
              <a:t>项目</a:t>
            </a:r>
            <a:r>
              <a:rPr lang="en-US" altLang="zh-CN" sz="2000" dirty="0" smtClean="0"/>
              <a:t>(</a:t>
            </a:r>
            <a:r>
              <a:rPr lang="zh-CN" altLang="en-US" sz="2000" dirty="0" smtClean="0"/>
              <a:t>进程</a:t>
            </a:r>
            <a:r>
              <a:rPr lang="zh-CN" altLang="en-US" sz="2000" dirty="0"/>
              <a:t>表</a:t>
            </a:r>
            <a:r>
              <a:rPr lang="zh-CN" altLang="en-US" sz="2000" dirty="0" smtClean="0"/>
              <a:t>项</a:t>
            </a:r>
            <a:r>
              <a:rPr lang="en-US" altLang="zh-CN" sz="2000" dirty="0" smtClean="0"/>
              <a:t>);</a:t>
            </a:r>
          </a:p>
          <a:p>
            <a:pPr>
              <a:spcBef>
                <a:spcPts val="1553"/>
              </a:spcBef>
            </a:pPr>
            <a:r>
              <a:rPr lang="en-US" altLang="zh-CN" sz="2000" dirty="0" smtClean="0"/>
              <a:t>2.</a:t>
            </a:r>
            <a:r>
              <a:rPr lang="zh-CN" altLang="en-US" sz="2000" dirty="0" smtClean="0"/>
              <a:t>存储系统</a:t>
            </a:r>
            <a:r>
              <a:rPr lang="zh-CN" altLang="en-US" sz="2000" dirty="0"/>
              <a:t>中所有进程</a:t>
            </a:r>
            <a:r>
              <a:rPr lang="zh-CN" altLang="en-US" sz="2000" dirty="0" smtClean="0"/>
              <a:t>打开的文件相关信息</a:t>
            </a:r>
            <a:r>
              <a:rPr lang="en-US" altLang="zh-CN" sz="2000" dirty="0" smtClean="0"/>
              <a:t>(</a:t>
            </a:r>
            <a:r>
              <a:rPr lang="zh-CN" altLang="en-US" sz="2000" dirty="0" smtClean="0"/>
              <a:t>文件</a:t>
            </a:r>
            <a:r>
              <a:rPr lang="zh-CN" altLang="en-US" sz="2000" dirty="0"/>
              <a:t>表</a:t>
            </a:r>
            <a:r>
              <a:rPr lang="zh-CN" altLang="en-US" sz="2000" dirty="0" smtClean="0"/>
              <a:t>项</a:t>
            </a:r>
            <a:r>
              <a:rPr lang="en-US" altLang="zh-CN" sz="2000" dirty="0" smtClean="0"/>
              <a:t>)</a:t>
            </a:r>
            <a:r>
              <a:rPr lang="zh-CN" altLang="en-US" sz="2000" dirty="0" smtClean="0"/>
              <a:t>；</a:t>
            </a:r>
            <a:endParaRPr lang="en-US" altLang="zh-CN" sz="2000" dirty="0" smtClean="0"/>
          </a:p>
          <a:p>
            <a:pPr>
              <a:spcBef>
                <a:spcPts val="1553"/>
              </a:spcBef>
            </a:pPr>
            <a:r>
              <a:rPr lang="en-US" altLang="zh-CN" sz="2000" dirty="0" smtClean="0"/>
              <a:t>3.</a:t>
            </a:r>
            <a:r>
              <a:rPr lang="zh-CN" altLang="en-US" sz="2000" dirty="0" smtClean="0"/>
              <a:t>存储真正</a:t>
            </a:r>
            <a:r>
              <a:rPr lang="zh-CN" altLang="en-US" sz="2000" dirty="0"/>
              <a:t>的文件</a:t>
            </a:r>
            <a:r>
              <a:rPr lang="zh-CN" altLang="en-US" sz="2000" dirty="0" smtClean="0"/>
              <a:t>内容</a:t>
            </a:r>
            <a:r>
              <a:rPr lang="en-US" altLang="zh-CN" sz="2000" dirty="0" smtClean="0"/>
              <a:t>(</a:t>
            </a:r>
            <a:r>
              <a:rPr lang="en-US" altLang="zh-CN" sz="2000" dirty="0"/>
              <a:t>v </a:t>
            </a:r>
            <a:r>
              <a:rPr lang="zh-CN" altLang="en-US" sz="2000" dirty="0"/>
              <a:t>节点表项</a:t>
            </a:r>
            <a:r>
              <a:rPr lang="en-US" altLang="zh-CN" sz="2000" dirty="0" smtClean="0"/>
              <a:t>)</a:t>
            </a:r>
            <a:r>
              <a:rPr lang="zh-CN" altLang="en-US" sz="2000" dirty="0" smtClean="0"/>
              <a:t>。</a:t>
            </a:r>
            <a:endParaRPr lang="en-US" altLang="zh-CN" sz="2000" dirty="0"/>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786" y="569130"/>
            <a:ext cx="6800378" cy="6314418"/>
          </a:xfrm>
          <a:prstGeom prst="rect">
            <a:avLst/>
          </a:prstGeom>
        </p:spPr>
      </p:pic>
    </p:spTree>
    <p:extLst>
      <p:ext uri="{BB962C8B-B14F-4D97-AF65-F5344CB8AC3E}">
        <p14:creationId xmlns:p14="http://schemas.microsoft.com/office/powerpoint/2010/main" val="28727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err="1" smtClean="0"/>
              <a:t>QtSingleApplication</a:t>
            </a:r>
            <a:r>
              <a:rPr lang="zh-CN" altLang="en-US" sz="3200" b="1" dirty="0"/>
              <a:t>框架</a:t>
            </a:r>
          </a:p>
          <a:p>
            <a:endParaRPr lang="zh-CN" altLang="en-US" sz="3200" b="1" dirty="0"/>
          </a:p>
        </p:txBody>
      </p:sp>
      <p:sp>
        <p:nvSpPr>
          <p:cNvPr id="13" name="标题 1"/>
          <p:cNvSpPr txBox="1">
            <a:spLocks/>
          </p:cNvSpPr>
          <p:nvPr/>
        </p:nvSpPr>
        <p:spPr>
          <a:xfrm>
            <a:off x="557836" y="507696"/>
            <a:ext cx="6228950"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en-US" altLang="zh-CN" sz="3000" b="1" dirty="0" err="1">
                <a:solidFill>
                  <a:schemeClr val="tx2">
                    <a:lumMod val="75000"/>
                  </a:schemeClr>
                </a:solidFill>
                <a:latin typeface="楷体" pitchFamily="49" charset="-122"/>
                <a:ea typeface="楷体" pitchFamily="49" charset="-122"/>
              </a:rPr>
              <a:t>QtNetwork</a:t>
            </a:r>
            <a:r>
              <a:rPr lang="en-US" altLang="zh-CN" sz="3000" b="1" dirty="0">
                <a:solidFill>
                  <a:schemeClr val="tx2">
                    <a:lumMod val="75000"/>
                  </a:schemeClr>
                </a:solidFill>
                <a:latin typeface="楷体" pitchFamily="49" charset="-122"/>
                <a:ea typeface="楷体" pitchFamily="49" charset="-122"/>
              </a:rPr>
              <a:t>+</a:t>
            </a:r>
            <a:r>
              <a:rPr lang="zh-CN" altLang="en-US" sz="3000" b="1" dirty="0" smtClean="0">
                <a:solidFill>
                  <a:schemeClr val="tx2">
                    <a:lumMod val="75000"/>
                  </a:schemeClr>
                </a:solidFill>
                <a:latin typeface="楷体" pitchFamily="49" charset="-122"/>
                <a:ea typeface="楷体" pitchFamily="49" charset="-122"/>
              </a:rPr>
              <a:t>文件锁</a:t>
            </a:r>
            <a:endParaRPr lang="en-US" altLang="zh-CN" sz="3000" b="1" dirty="0">
              <a:solidFill>
                <a:schemeClr val="tx2">
                  <a:lumMod val="75000"/>
                </a:schemeClr>
              </a:solidFill>
              <a:latin typeface="楷体" pitchFamily="49" charset="-122"/>
              <a:ea typeface="楷体" pitchFamily="49" charset="-122"/>
            </a:endParaRPr>
          </a:p>
        </p:txBody>
      </p:sp>
      <p:sp>
        <p:nvSpPr>
          <p:cNvPr id="14"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690" y="539583"/>
            <a:ext cx="7416824" cy="6451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矩形 18"/>
          <p:cNvSpPr/>
          <p:nvPr/>
        </p:nvSpPr>
        <p:spPr>
          <a:xfrm>
            <a:off x="557836" y="1194916"/>
            <a:ext cx="6588990" cy="2531117"/>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流程：</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smtClean="0"/>
              <a:t>初始化数据；</a:t>
            </a:r>
            <a:endParaRPr lang="en-US" altLang="zh-CN" sz="2000" dirty="0" smtClean="0"/>
          </a:p>
          <a:p>
            <a:pPr>
              <a:spcBef>
                <a:spcPts val="1553"/>
              </a:spcBef>
            </a:pPr>
            <a:r>
              <a:rPr lang="en-US" altLang="zh-CN" sz="2000" dirty="0" smtClean="0"/>
              <a:t>2.</a:t>
            </a:r>
            <a:r>
              <a:rPr lang="zh-CN" altLang="en-US" sz="2000" dirty="0" smtClean="0"/>
              <a:t> 当前进程发送消息；</a:t>
            </a:r>
            <a:endParaRPr lang="en-US" altLang="zh-CN" sz="2000" dirty="0" smtClean="0"/>
          </a:p>
          <a:p>
            <a:pPr>
              <a:spcBef>
                <a:spcPts val="1553"/>
              </a:spcBef>
            </a:pPr>
            <a:r>
              <a:rPr lang="en-US" altLang="zh-CN" sz="2000" dirty="0" smtClean="0"/>
              <a:t>3.</a:t>
            </a:r>
            <a:r>
              <a:rPr lang="zh-CN" altLang="en-US" sz="2000" dirty="0" smtClean="0"/>
              <a:t>判断是否客户端</a:t>
            </a:r>
            <a:r>
              <a:rPr lang="en-US" altLang="zh-CN" sz="2000" dirty="0" smtClean="0"/>
              <a:t>(</a:t>
            </a:r>
            <a:r>
              <a:rPr lang="zh-CN" altLang="en-US" sz="2000" dirty="0" smtClean="0"/>
              <a:t>通过文件锁</a:t>
            </a:r>
            <a:r>
              <a:rPr lang="en-US" altLang="zh-CN" sz="2000" dirty="0" smtClean="0"/>
              <a:t>)</a:t>
            </a:r>
            <a:r>
              <a:rPr lang="zh-CN" altLang="en-US" sz="2000" dirty="0" smtClean="0"/>
              <a:t>；</a:t>
            </a:r>
            <a:endParaRPr lang="en-US" altLang="zh-CN" sz="2000" dirty="0" smtClean="0"/>
          </a:p>
          <a:p>
            <a:pPr>
              <a:spcBef>
                <a:spcPts val="1553"/>
              </a:spcBef>
            </a:pPr>
            <a:r>
              <a:rPr lang="en-US" altLang="zh-CN" sz="2000" dirty="0" smtClean="0"/>
              <a:t>4.</a:t>
            </a:r>
            <a:r>
              <a:rPr lang="zh-CN" altLang="en-US" sz="2000" dirty="0"/>
              <a:t> </a:t>
            </a:r>
            <a:r>
              <a:rPr lang="zh-CN" altLang="en-US" sz="2000" dirty="0" smtClean="0"/>
              <a:t>由第</a:t>
            </a:r>
            <a:r>
              <a:rPr lang="en-US" altLang="zh-CN" sz="2000" dirty="0" smtClean="0"/>
              <a:t>3</a:t>
            </a:r>
            <a:r>
              <a:rPr lang="zh-CN" altLang="en-US" sz="2000" dirty="0" smtClean="0"/>
              <a:t>步结果来决定是执行</a:t>
            </a:r>
            <a:r>
              <a:rPr lang="en-US" altLang="zh-CN" sz="2000" dirty="0" smtClean="0"/>
              <a:t>/</a:t>
            </a:r>
            <a:r>
              <a:rPr lang="zh-CN" altLang="en-US" sz="2000" dirty="0" smtClean="0"/>
              <a:t>激活主程序。</a:t>
            </a:r>
            <a:endParaRPr lang="en-US" altLang="zh-CN" sz="2000" dirty="0" smtClean="0"/>
          </a:p>
        </p:txBody>
      </p:sp>
      <p:graphicFrame>
        <p:nvGraphicFramePr>
          <p:cNvPr id="22" name="对象 21"/>
          <p:cNvGraphicFramePr>
            <a:graphicFrameLocks noChangeAspect="1"/>
          </p:cNvGraphicFramePr>
          <p:nvPr>
            <p:extLst>
              <p:ext uri="{D42A27DB-BD31-4B8C-83A1-F6EECF244321}">
                <p14:modId xmlns:p14="http://schemas.microsoft.com/office/powerpoint/2010/main" val="1389921760"/>
              </p:ext>
            </p:extLst>
          </p:nvPr>
        </p:nvGraphicFramePr>
        <p:xfrm>
          <a:off x="4358432" y="5299372"/>
          <a:ext cx="1492250" cy="554038"/>
        </p:xfrm>
        <a:graphic>
          <a:graphicData uri="http://schemas.openxmlformats.org/presentationml/2006/ole">
            <mc:AlternateContent xmlns:mc="http://schemas.openxmlformats.org/markup-compatibility/2006">
              <mc:Choice xmlns:v="urn:schemas-microsoft-com:vml" Requires="v">
                <p:oleObj spid="_x0000_s3155" name="包装程序外壳对象" showAsIcon="1" r:id="rId4" imgW="1492200" imgH="554400" progId="Package">
                  <p:embed/>
                </p:oleObj>
              </mc:Choice>
              <mc:Fallback>
                <p:oleObj name="包装程序外壳对象" showAsIcon="1" r:id="rId4" imgW="1492200" imgH="554400" progId="Package">
                  <p:embed/>
                  <p:pic>
                    <p:nvPicPr>
                      <p:cNvPr id="0" name=""/>
                      <p:cNvPicPr/>
                      <p:nvPr/>
                    </p:nvPicPr>
                    <p:blipFill>
                      <a:blip r:embed="rId5"/>
                      <a:stretch>
                        <a:fillRect/>
                      </a:stretch>
                    </p:blipFill>
                    <p:spPr>
                      <a:xfrm>
                        <a:off x="4358432" y="5299372"/>
                        <a:ext cx="1492250" cy="554038"/>
                      </a:xfrm>
                      <a:prstGeom prst="rect">
                        <a:avLst/>
                      </a:prstGeom>
                    </p:spPr>
                  </p:pic>
                </p:oleObj>
              </mc:Fallback>
            </mc:AlternateContent>
          </a:graphicData>
        </a:graphic>
      </p:graphicFrame>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146" y="3726033"/>
            <a:ext cx="3384376" cy="3384376"/>
          </a:xfrm>
          <a:prstGeom prst="rect">
            <a:avLst/>
          </a:prstGeom>
        </p:spPr>
      </p:pic>
    </p:spTree>
    <p:extLst>
      <p:ext uri="{BB962C8B-B14F-4D97-AF65-F5344CB8AC3E}">
        <p14:creationId xmlns:p14="http://schemas.microsoft.com/office/powerpoint/2010/main" val="306397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1000"/>
                                        <p:tgtEl>
                                          <p:spTgt spid="3074"/>
                                        </p:tgtEl>
                                      </p:cBhvr>
                                    </p:animEffect>
                                    <p:anim calcmode="lin" valueType="num">
                                      <p:cBhvr>
                                        <p:cTn id="15" dur="1000" fill="hold"/>
                                        <p:tgtEl>
                                          <p:spTgt spid="3074"/>
                                        </p:tgtEl>
                                        <p:attrNameLst>
                                          <p:attrName>ppt_x</p:attrName>
                                        </p:attrNameLst>
                                      </p:cBhvr>
                                      <p:tavLst>
                                        <p:tav tm="0">
                                          <p:val>
                                            <p:strVal val="#ppt_x"/>
                                          </p:val>
                                        </p:tav>
                                        <p:tav tm="100000">
                                          <p:val>
                                            <p:strVal val="#ppt_x"/>
                                          </p:val>
                                        </p:tav>
                                      </p:tavLst>
                                    </p:anim>
                                    <p:anim calcmode="lin" valueType="num">
                                      <p:cBhvr>
                                        <p:cTn id="16"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1000" fill="hold"/>
                                        <p:tgtEl>
                                          <p:spTgt spid="24"/>
                                        </p:tgtEl>
                                        <p:attrNameLst>
                                          <p:attrName>ppt_w</p:attrName>
                                        </p:attrNameLst>
                                      </p:cBhvr>
                                      <p:tavLst>
                                        <p:tav tm="0">
                                          <p:val>
                                            <p:fltVal val="0"/>
                                          </p:val>
                                        </p:tav>
                                        <p:tav tm="100000">
                                          <p:val>
                                            <p:strVal val="#ppt_w"/>
                                          </p:val>
                                        </p:tav>
                                      </p:tavLst>
                                    </p:anim>
                                    <p:anim calcmode="lin" valueType="num">
                                      <p:cBhvr>
                                        <p:cTn id="29" dur="1000" fill="hold"/>
                                        <p:tgtEl>
                                          <p:spTgt spid="24"/>
                                        </p:tgtEl>
                                        <p:attrNameLst>
                                          <p:attrName>ppt_h</p:attrName>
                                        </p:attrNameLst>
                                      </p:cBhvr>
                                      <p:tavLst>
                                        <p:tav tm="0">
                                          <p:val>
                                            <p:fltVal val="0"/>
                                          </p:val>
                                        </p:tav>
                                        <p:tav tm="100000">
                                          <p:val>
                                            <p:strVal val="#ppt_h"/>
                                          </p:val>
                                        </p:tav>
                                      </p:tavLst>
                                    </p:anim>
                                    <p:anim calcmode="lin" valueType="num">
                                      <p:cBhvr>
                                        <p:cTn id="30" dur="1000" fill="hold"/>
                                        <p:tgtEl>
                                          <p:spTgt spid="24"/>
                                        </p:tgtEl>
                                        <p:attrNameLst>
                                          <p:attrName>style.rotation</p:attrName>
                                        </p:attrNameLst>
                                      </p:cBhvr>
                                      <p:tavLst>
                                        <p:tav tm="0">
                                          <p:val>
                                            <p:fltVal val="90"/>
                                          </p:val>
                                        </p:tav>
                                        <p:tav tm="100000">
                                          <p:val>
                                            <p:fltVal val="0"/>
                                          </p:val>
                                        </p:tav>
                                      </p:tavLst>
                                    </p:anim>
                                    <p:animEffect transition="in" filter="fade">
                                      <p:cBhvr>
                                        <p:cTn id="3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30201" y="507696"/>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smtClean="0"/>
              <a:t>单例进程</a:t>
            </a:r>
            <a:r>
              <a:rPr lang="en-US" altLang="zh-CN" sz="3200" b="1" dirty="0" smtClean="0"/>
              <a:t>-</a:t>
            </a:r>
            <a:r>
              <a:rPr lang="zh-CN" altLang="en-US" sz="3200" b="1" dirty="0" smtClean="0"/>
              <a:t>平台客户端实现</a:t>
            </a:r>
            <a:endParaRPr lang="zh-CN" altLang="en-US" sz="3200" b="1" dirty="0"/>
          </a:p>
        </p:txBody>
      </p:sp>
      <p:sp>
        <p:nvSpPr>
          <p:cNvPr id="3"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图示 3"/>
          <p:cNvGraphicFramePr/>
          <p:nvPr>
            <p:extLst>
              <p:ext uri="{D42A27DB-BD31-4B8C-83A1-F6EECF244321}">
                <p14:modId xmlns:p14="http://schemas.microsoft.com/office/powerpoint/2010/main" val="623768245"/>
              </p:ext>
            </p:extLst>
          </p:nvPr>
        </p:nvGraphicFramePr>
        <p:xfrm>
          <a:off x="6426746" y="2131020"/>
          <a:ext cx="6165684" cy="4332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162" y="2563068"/>
            <a:ext cx="4854563" cy="3600400"/>
          </a:xfrm>
          <a:prstGeom prst="rect">
            <a:avLst/>
          </a:prstGeom>
        </p:spPr>
      </p:pic>
    </p:spTree>
    <p:extLst>
      <p:ext uri="{BB962C8B-B14F-4D97-AF65-F5344CB8AC3E}">
        <p14:creationId xmlns:p14="http://schemas.microsoft.com/office/powerpoint/2010/main" val="14963825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30201" y="507696"/>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a:t>
            </a:r>
            <a:r>
              <a:rPr lang="en-US" altLang="zh-CN" sz="3200" b="1" dirty="0"/>
              <a:t>-</a:t>
            </a:r>
            <a:r>
              <a:rPr lang="zh-CN" altLang="en-US" sz="3200" b="1" dirty="0"/>
              <a:t>平台客户端实现</a:t>
            </a:r>
          </a:p>
          <a:p>
            <a:endParaRPr lang="zh-CN" altLang="en-US" sz="3200" b="1" dirty="0"/>
          </a:p>
        </p:txBody>
      </p:sp>
      <p:graphicFrame>
        <p:nvGraphicFramePr>
          <p:cNvPr id="3" name="图示 2"/>
          <p:cNvGraphicFramePr/>
          <p:nvPr>
            <p:extLst>
              <p:ext uri="{D42A27DB-BD31-4B8C-83A1-F6EECF244321}">
                <p14:modId xmlns:p14="http://schemas.microsoft.com/office/powerpoint/2010/main" val="2016806061"/>
              </p:ext>
            </p:extLst>
          </p:nvPr>
        </p:nvGraphicFramePr>
        <p:xfrm>
          <a:off x="6426746" y="2131020"/>
          <a:ext cx="6165684" cy="4332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65" y="2440160"/>
            <a:ext cx="4773495" cy="3579292"/>
          </a:xfrm>
          <a:prstGeom prst="rect">
            <a:avLst/>
          </a:prstGeom>
          <a:effectLst>
            <a:softEdge rad="31750"/>
          </a:effectLst>
        </p:spPr>
      </p:pic>
    </p:spTree>
    <p:extLst>
      <p:ext uri="{BB962C8B-B14F-4D97-AF65-F5344CB8AC3E}">
        <p14:creationId xmlns:p14="http://schemas.microsoft.com/office/powerpoint/2010/main" val="3297831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err="1" smtClean="0"/>
              <a:t>QtSingleApplication</a:t>
            </a:r>
            <a:r>
              <a:rPr lang="zh-CN" altLang="en-US" sz="3200" b="1" dirty="0"/>
              <a:t>应用</a:t>
            </a:r>
          </a:p>
          <a:p>
            <a:endParaRPr lang="zh-CN" altLang="en-US" sz="3200" b="1" dirty="0"/>
          </a:p>
        </p:txBody>
      </p:sp>
      <p:sp>
        <p:nvSpPr>
          <p:cNvPr id="3" name="标题 1"/>
          <p:cNvSpPr txBox="1">
            <a:spLocks/>
          </p:cNvSpPr>
          <p:nvPr/>
        </p:nvSpPr>
        <p:spPr>
          <a:xfrm>
            <a:off x="557836" y="507696"/>
            <a:ext cx="6228950"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zh-CN" altLang="en-US" sz="3000" b="1" dirty="0" smtClean="0">
                <a:solidFill>
                  <a:schemeClr val="tx2">
                    <a:lumMod val="75000"/>
                  </a:schemeClr>
                </a:solidFill>
                <a:latin typeface="楷体" pitchFamily="49" charset="-122"/>
                <a:ea typeface="楷体" pitchFamily="49" charset="-122"/>
              </a:rPr>
              <a:t>应用在平台客户端</a:t>
            </a:r>
            <a:r>
              <a:rPr lang="en-US" altLang="zh-CN" sz="3000" b="1" dirty="0" smtClean="0">
                <a:solidFill>
                  <a:schemeClr val="tx2">
                    <a:lumMod val="75000"/>
                  </a:schemeClr>
                </a:solidFill>
                <a:latin typeface="楷体" pitchFamily="49" charset="-122"/>
                <a:ea typeface="楷体" pitchFamily="49" charset="-122"/>
              </a:rPr>
              <a:t>(master+EM02)</a:t>
            </a:r>
            <a:endParaRPr lang="en-US" altLang="zh-CN" sz="3000" b="1" dirty="0">
              <a:solidFill>
                <a:schemeClr val="tx2">
                  <a:lumMod val="75000"/>
                </a:schemeClr>
              </a:solidFill>
              <a:latin typeface="楷体" pitchFamily="49" charset="-122"/>
              <a:ea typeface="楷体" pitchFamily="49" charset="-122"/>
            </a:endParaRPr>
          </a:p>
        </p:txBody>
      </p:sp>
      <p:sp>
        <p:nvSpPr>
          <p:cNvPr id="4"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557836" y="1194916"/>
            <a:ext cx="6588990" cy="2018156"/>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en-US" altLang="zh-CN" sz="2400" b="1" dirty="0" smtClean="0">
                <a:solidFill>
                  <a:schemeClr val="tx2">
                    <a:lumMod val="75000"/>
                  </a:schemeClr>
                </a:solidFill>
                <a:latin typeface="楷体" pitchFamily="49" charset="-122"/>
                <a:ea typeface="楷体" pitchFamily="49" charset="-122"/>
              </a:rPr>
              <a:t>EM02</a:t>
            </a:r>
            <a:r>
              <a:rPr lang="zh-CN" altLang="en-US" sz="2400" b="1" dirty="0" smtClean="0">
                <a:solidFill>
                  <a:schemeClr val="tx2">
                    <a:lumMod val="75000"/>
                  </a:schemeClr>
                </a:solidFill>
                <a:latin typeface="楷体" pitchFamily="49" charset="-122"/>
                <a:ea typeface="楷体" pitchFamily="49" charset="-122"/>
              </a:rPr>
              <a:t>注册界面</a:t>
            </a:r>
            <a:r>
              <a:rPr lang="zh-CN" altLang="en-US" sz="2400" b="1" dirty="0" smtClean="0">
                <a:solidFill>
                  <a:srgbClr val="002060"/>
                </a:solidFill>
                <a:latin typeface="+mn-ea"/>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smtClean="0"/>
              <a:t>主进程停留在注册界面并最小化；</a:t>
            </a:r>
            <a:endParaRPr lang="en-US" altLang="zh-CN" sz="2000" dirty="0" smtClean="0"/>
          </a:p>
          <a:p>
            <a:pPr>
              <a:spcBef>
                <a:spcPts val="1553"/>
              </a:spcBef>
            </a:pPr>
            <a:r>
              <a:rPr lang="en-US" altLang="zh-CN" sz="2000" dirty="0" smtClean="0"/>
              <a:t>2.</a:t>
            </a:r>
            <a:r>
              <a:rPr lang="zh-CN" altLang="en-US" sz="2000" dirty="0" smtClean="0"/>
              <a:t> 启动下一个</a:t>
            </a:r>
            <a:r>
              <a:rPr lang="en-US" altLang="zh-CN" sz="2000" dirty="0" smtClean="0"/>
              <a:t>EM02</a:t>
            </a:r>
            <a:r>
              <a:rPr lang="zh-CN" altLang="en-US" sz="2000" dirty="0" smtClean="0"/>
              <a:t>平台客户端；</a:t>
            </a:r>
            <a:endParaRPr lang="en-US" altLang="zh-CN" sz="2000" dirty="0" smtClean="0"/>
          </a:p>
          <a:p>
            <a:pPr>
              <a:spcBef>
                <a:spcPts val="1553"/>
              </a:spcBef>
            </a:pPr>
            <a:r>
              <a:rPr lang="en-US" altLang="zh-CN" sz="2000" dirty="0" smtClean="0"/>
              <a:t>3.</a:t>
            </a:r>
            <a:r>
              <a:rPr lang="zh-CN" altLang="en-US" sz="2000" dirty="0" smtClean="0"/>
              <a:t>激活</a:t>
            </a:r>
            <a:r>
              <a:rPr lang="en-US" altLang="zh-CN" sz="2000" dirty="0" smtClean="0"/>
              <a:t>EM02</a:t>
            </a:r>
            <a:r>
              <a:rPr lang="zh-CN" altLang="en-US" sz="2000" dirty="0"/>
              <a:t>主</a:t>
            </a:r>
            <a:r>
              <a:rPr lang="zh-CN" altLang="en-US" sz="2000" dirty="0" smtClean="0"/>
              <a:t>进程的</a:t>
            </a:r>
            <a:r>
              <a:rPr lang="zh-CN" altLang="en-US" sz="2000" dirty="0"/>
              <a:t>注册界面</a:t>
            </a:r>
            <a:r>
              <a:rPr lang="zh-CN" altLang="en-US" sz="2000" dirty="0" smtClean="0"/>
              <a:t>；</a:t>
            </a:r>
            <a:endParaRPr lang="en-US" altLang="zh-CN" sz="2000" dirty="0" smtClean="0"/>
          </a:p>
        </p:txBody>
      </p:sp>
      <p:sp>
        <p:nvSpPr>
          <p:cNvPr id="8" name="矩形 7"/>
          <p:cNvSpPr/>
          <p:nvPr/>
        </p:nvSpPr>
        <p:spPr>
          <a:xfrm>
            <a:off x="547501" y="3211140"/>
            <a:ext cx="4350871" cy="2000548"/>
          </a:xfrm>
          <a:prstGeom prst="rect">
            <a:avLst/>
          </a:prstGeom>
        </p:spPr>
        <p:txBody>
          <a:bodyPr wrap="none">
            <a:spAutoFit/>
          </a:bodyPr>
          <a:lstStyle/>
          <a:p>
            <a:pPr marL="342900" indent="-342900">
              <a:spcBef>
                <a:spcPts val="1553"/>
              </a:spcBef>
              <a:buFont typeface="Wingdings" pitchFamily="2" charset="2"/>
              <a:buChar char="Ø"/>
            </a:pPr>
            <a:r>
              <a:rPr lang="en-US" altLang="zh-CN" sz="2400" b="1" dirty="0" smtClean="0">
                <a:solidFill>
                  <a:schemeClr val="tx2">
                    <a:lumMod val="75000"/>
                  </a:schemeClr>
                </a:solidFill>
                <a:latin typeface="楷体" pitchFamily="49" charset="-122"/>
                <a:ea typeface="楷体" pitchFamily="49" charset="-122"/>
              </a:rPr>
              <a:t>EM02</a:t>
            </a:r>
            <a:r>
              <a:rPr lang="zh-CN" altLang="en-US" sz="2400" b="1" dirty="0" smtClean="0">
                <a:solidFill>
                  <a:schemeClr val="tx2">
                    <a:lumMod val="75000"/>
                  </a:schemeClr>
                </a:solidFill>
                <a:latin typeface="楷体" pitchFamily="49" charset="-122"/>
                <a:ea typeface="楷体" pitchFamily="49" charset="-122"/>
              </a:rPr>
              <a:t>登录界面</a:t>
            </a:r>
            <a:r>
              <a:rPr lang="en-US" altLang="zh-CN" sz="2400" b="1" dirty="0" smtClean="0">
                <a:solidFill>
                  <a:schemeClr val="tx2">
                    <a:lumMod val="75000"/>
                  </a:schemeClr>
                </a:solidFill>
                <a:latin typeface="楷体" pitchFamily="49" charset="-122"/>
                <a:ea typeface="楷体" pitchFamily="49" charset="-122"/>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smtClean="0"/>
              <a:t>主</a:t>
            </a:r>
            <a:r>
              <a:rPr lang="zh-CN" altLang="en-US" sz="2000" dirty="0"/>
              <a:t>进程停留</a:t>
            </a:r>
            <a:r>
              <a:rPr lang="zh-CN" altLang="en-US" sz="2000" dirty="0" smtClean="0"/>
              <a:t>在登录界面</a:t>
            </a:r>
            <a:r>
              <a:rPr lang="zh-CN" altLang="en-US" sz="2000" dirty="0"/>
              <a:t>并最小化；</a:t>
            </a:r>
            <a:endParaRPr lang="en-US" altLang="zh-CN" sz="2000" dirty="0"/>
          </a:p>
          <a:p>
            <a:pPr>
              <a:spcBef>
                <a:spcPts val="1553"/>
              </a:spcBef>
            </a:pPr>
            <a:r>
              <a:rPr lang="en-US" altLang="zh-CN" sz="2000" dirty="0"/>
              <a:t>2.</a:t>
            </a:r>
            <a:r>
              <a:rPr lang="zh-CN" altLang="en-US" sz="2000" dirty="0"/>
              <a:t> 启动下一个</a:t>
            </a:r>
            <a:r>
              <a:rPr lang="en-US" altLang="zh-CN" sz="2000" dirty="0"/>
              <a:t>EM02</a:t>
            </a:r>
            <a:r>
              <a:rPr lang="zh-CN" altLang="en-US" sz="2000" dirty="0"/>
              <a:t>平台客户端；</a:t>
            </a:r>
            <a:endParaRPr lang="en-US" altLang="zh-CN" sz="2000" dirty="0"/>
          </a:p>
          <a:p>
            <a:pPr>
              <a:spcBef>
                <a:spcPts val="1553"/>
              </a:spcBef>
            </a:pPr>
            <a:r>
              <a:rPr lang="en-US" altLang="zh-CN" sz="2000" dirty="0"/>
              <a:t>3.</a:t>
            </a:r>
            <a:r>
              <a:rPr lang="zh-CN" altLang="en-US" sz="2000" dirty="0"/>
              <a:t>激活</a:t>
            </a:r>
            <a:r>
              <a:rPr lang="en-US" altLang="zh-CN" sz="2000" dirty="0"/>
              <a:t>EM02</a:t>
            </a:r>
            <a:r>
              <a:rPr lang="zh-CN" altLang="en-US" sz="2000" dirty="0"/>
              <a:t>主进程</a:t>
            </a:r>
            <a:r>
              <a:rPr lang="zh-CN" altLang="en-US" sz="2000" dirty="0" smtClean="0"/>
              <a:t>的登录界面</a:t>
            </a:r>
            <a:r>
              <a:rPr lang="zh-CN" altLang="en-US" sz="2000" dirty="0"/>
              <a:t>；</a:t>
            </a:r>
            <a:endParaRPr lang="en-US" altLang="zh-CN" sz="2000" dirty="0"/>
          </a:p>
        </p:txBody>
      </p:sp>
      <p:sp>
        <p:nvSpPr>
          <p:cNvPr id="11" name="矩形 10"/>
          <p:cNvSpPr/>
          <p:nvPr/>
        </p:nvSpPr>
        <p:spPr>
          <a:xfrm>
            <a:off x="522090" y="5227364"/>
            <a:ext cx="4094391" cy="2000548"/>
          </a:xfrm>
          <a:prstGeom prst="rect">
            <a:avLst/>
          </a:prstGeom>
        </p:spPr>
        <p:txBody>
          <a:bodyPr wrap="none">
            <a:spAutoFit/>
          </a:bodyPr>
          <a:lstStyle/>
          <a:p>
            <a:pPr marL="342900" indent="-342900">
              <a:spcBef>
                <a:spcPts val="1553"/>
              </a:spcBef>
              <a:buFont typeface="Wingdings" pitchFamily="2" charset="2"/>
              <a:buChar char="Ø"/>
            </a:pPr>
            <a:r>
              <a:rPr lang="en-US" altLang="zh-CN" sz="2400" b="1" dirty="0" smtClean="0">
                <a:solidFill>
                  <a:schemeClr val="tx2">
                    <a:lumMod val="75000"/>
                  </a:schemeClr>
                </a:solidFill>
                <a:latin typeface="楷体" pitchFamily="49" charset="-122"/>
                <a:ea typeface="楷体" pitchFamily="49" charset="-122"/>
              </a:rPr>
              <a:t>EM02</a:t>
            </a:r>
            <a:r>
              <a:rPr lang="zh-CN" altLang="en-US" sz="2400" b="1" dirty="0" smtClean="0">
                <a:solidFill>
                  <a:schemeClr val="tx2">
                    <a:lumMod val="75000"/>
                  </a:schemeClr>
                </a:solidFill>
                <a:latin typeface="楷体" pitchFamily="49" charset="-122"/>
                <a:ea typeface="楷体" pitchFamily="49" charset="-122"/>
              </a:rPr>
              <a:t>主界面</a:t>
            </a:r>
            <a:r>
              <a:rPr lang="en-US" altLang="zh-CN" sz="2400" b="1" dirty="0" smtClean="0">
                <a:solidFill>
                  <a:schemeClr val="tx2">
                    <a:lumMod val="75000"/>
                  </a:schemeClr>
                </a:solidFill>
                <a:latin typeface="楷体" pitchFamily="49" charset="-122"/>
                <a:ea typeface="楷体" pitchFamily="49" charset="-122"/>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smtClean="0"/>
              <a:t>主</a:t>
            </a:r>
            <a:r>
              <a:rPr lang="zh-CN" altLang="en-US" sz="2000" dirty="0"/>
              <a:t>进程停留</a:t>
            </a:r>
            <a:r>
              <a:rPr lang="zh-CN" altLang="en-US" sz="2000" dirty="0" smtClean="0"/>
              <a:t>在主界面</a:t>
            </a:r>
            <a:r>
              <a:rPr lang="zh-CN" altLang="en-US" sz="2000" dirty="0"/>
              <a:t>并最小化；</a:t>
            </a:r>
            <a:endParaRPr lang="en-US" altLang="zh-CN" sz="2000" dirty="0"/>
          </a:p>
          <a:p>
            <a:pPr>
              <a:spcBef>
                <a:spcPts val="1553"/>
              </a:spcBef>
            </a:pPr>
            <a:r>
              <a:rPr lang="en-US" altLang="zh-CN" sz="2000" dirty="0"/>
              <a:t>2.</a:t>
            </a:r>
            <a:r>
              <a:rPr lang="zh-CN" altLang="en-US" sz="2000" dirty="0"/>
              <a:t> 启动下一个</a:t>
            </a:r>
            <a:r>
              <a:rPr lang="en-US" altLang="zh-CN" sz="2000" dirty="0"/>
              <a:t>EM02</a:t>
            </a:r>
            <a:r>
              <a:rPr lang="zh-CN" altLang="en-US" sz="2000" dirty="0"/>
              <a:t>平台客户端；</a:t>
            </a:r>
            <a:endParaRPr lang="en-US" altLang="zh-CN" sz="2000" dirty="0"/>
          </a:p>
          <a:p>
            <a:pPr>
              <a:spcBef>
                <a:spcPts val="1553"/>
              </a:spcBef>
            </a:pPr>
            <a:r>
              <a:rPr lang="en-US" altLang="zh-CN" sz="2000" dirty="0"/>
              <a:t>3.</a:t>
            </a:r>
            <a:r>
              <a:rPr lang="zh-CN" altLang="en-US" sz="2000" dirty="0"/>
              <a:t>激活</a:t>
            </a:r>
            <a:r>
              <a:rPr lang="en-US" altLang="zh-CN" sz="2000" dirty="0"/>
              <a:t>EM02</a:t>
            </a:r>
            <a:r>
              <a:rPr lang="zh-CN" altLang="en-US" sz="2000" dirty="0"/>
              <a:t>主进程</a:t>
            </a:r>
            <a:r>
              <a:rPr lang="zh-CN" altLang="en-US" sz="2000" dirty="0" smtClean="0"/>
              <a:t>的主界面</a:t>
            </a:r>
            <a:r>
              <a:rPr lang="zh-CN" altLang="en-US" sz="2000" dirty="0"/>
              <a:t>；</a:t>
            </a:r>
            <a:endParaRPr lang="en-US" altLang="zh-CN" sz="2000" dirty="0"/>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037" y="1050900"/>
            <a:ext cx="2808312" cy="581985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882" y="1935858"/>
            <a:ext cx="2448272" cy="4511446"/>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163" y="1050900"/>
            <a:ext cx="3384375" cy="5819858"/>
          </a:xfrm>
          <a:prstGeom prst="rect">
            <a:avLst/>
          </a:prstGeom>
        </p:spPr>
      </p:pic>
    </p:spTree>
    <p:extLst>
      <p:ext uri="{BB962C8B-B14F-4D97-AF65-F5344CB8AC3E}">
        <p14:creationId xmlns:p14="http://schemas.microsoft.com/office/powerpoint/2010/main" val="397160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30201" y="507696"/>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a:t>
            </a:r>
            <a:r>
              <a:rPr lang="en-US" altLang="zh-CN" sz="3200" b="1" dirty="0"/>
              <a:t>-</a:t>
            </a:r>
            <a:r>
              <a:rPr lang="zh-CN" altLang="en-US" sz="3200" b="1" dirty="0"/>
              <a:t>平台客户端实现</a:t>
            </a:r>
          </a:p>
          <a:p>
            <a:endParaRPr lang="zh-CN" altLang="en-US" sz="3200" b="1" dirty="0"/>
          </a:p>
        </p:txBody>
      </p:sp>
      <p:graphicFrame>
        <p:nvGraphicFramePr>
          <p:cNvPr id="3" name="图示 2"/>
          <p:cNvGraphicFramePr/>
          <p:nvPr>
            <p:extLst>
              <p:ext uri="{D42A27DB-BD31-4B8C-83A1-F6EECF244321}">
                <p14:modId xmlns:p14="http://schemas.microsoft.com/office/powerpoint/2010/main" val="1684409682"/>
              </p:ext>
            </p:extLst>
          </p:nvPr>
        </p:nvGraphicFramePr>
        <p:xfrm>
          <a:off x="6426746" y="2131020"/>
          <a:ext cx="6165684" cy="4332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098" y="2396172"/>
            <a:ext cx="5111073" cy="3839304"/>
          </a:xfrm>
          <a:prstGeom prst="rect">
            <a:avLst/>
          </a:prstGeom>
        </p:spPr>
      </p:pic>
    </p:spTree>
    <p:extLst>
      <p:ext uri="{BB962C8B-B14F-4D97-AF65-F5344CB8AC3E}">
        <p14:creationId xmlns:p14="http://schemas.microsoft.com/office/powerpoint/2010/main" val="24264511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t>BUG</a:t>
            </a:r>
            <a:r>
              <a:rPr lang="zh-CN" altLang="en-US" sz="3200" b="1" dirty="0"/>
              <a:t>库中问题分析</a:t>
            </a:r>
          </a:p>
          <a:p>
            <a:endParaRPr lang="zh-CN" altLang="en-US" sz="3200" b="1" dirty="0"/>
          </a:p>
        </p:txBody>
      </p:sp>
      <p:sp>
        <p:nvSpPr>
          <p:cNvPr id="3" name="标题 1"/>
          <p:cNvSpPr txBox="1">
            <a:spLocks/>
          </p:cNvSpPr>
          <p:nvPr/>
        </p:nvSpPr>
        <p:spPr>
          <a:xfrm>
            <a:off x="557836" y="507696"/>
            <a:ext cx="6228950"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zh-CN" altLang="en-US" sz="3000" b="1" dirty="0" smtClean="0">
                <a:solidFill>
                  <a:schemeClr val="tx2">
                    <a:lumMod val="75000"/>
                  </a:schemeClr>
                </a:solidFill>
                <a:latin typeface="楷体" pitchFamily="49" charset="-122"/>
                <a:ea typeface="楷体" pitchFamily="49" charset="-122"/>
              </a:rPr>
              <a:t>问题</a:t>
            </a:r>
            <a:r>
              <a:rPr lang="en-US" altLang="zh-CN" sz="3000" b="1" dirty="0" smtClean="0">
                <a:solidFill>
                  <a:schemeClr val="tx2">
                    <a:lumMod val="75000"/>
                  </a:schemeClr>
                </a:solidFill>
                <a:latin typeface="楷体" pitchFamily="49" charset="-122"/>
                <a:ea typeface="楷体" pitchFamily="49" charset="-122"/>
              </a:rPr>
              <a:t>1</a:t>
            </a:r>
            <a:endParaRPr lang="en-US" altLang="zh-CN" sz="3000" b="1" dirty="0">
              <a:solidFill>
                <a:schemeClr val="tx2">
                  <a:lumMod val="75000"/>
                </a:schemeClr>
              </a:solidFill>
              <a:latin typeface="楷体" pitchFamily="49" charset="-122"/>
              <a:ea typeface="楷体" pitchFamily="49" charset="-122"/>
            </a:endParaRPr>
          </a:p>
        </p:txBody>
      </p:sp>
      <p:sp>
        <p:nvSpPr>
          <p:cNvPr id="4"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557836" y="1194916"/>
            <a:ext cx="6588990" cy="992234"/>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描述：</a:t>
            </a:r>
            <a:endParaRPr lang="en-US" altLang="zh-CN" sz="2400" b="1" dirty="0" smtClean="0">
              <a:solidFill>
                <a:srgbClr val="002060"/>
              </a:solidFill>
              <a:latin typeface="+mn-ea"/>
            </a:endParaRPr>
          </a:p>
          <a:p>
            <a:pPr>
              <a:spcBef>
                <a:spcPts val="1553"/>
              </a:spcBef>
            </a:pPr>
            <a:r>
              <a:rPr lang="zh-CN" altLang="en-US" sz="2000" dirty="0" smtClean="0"/>
              <a:t>同台电脑能同时开启多个平台客户端实例，为什么？</a:t>
            </a:r>
            <a:endParaRPr lang="en-US" altLang="zh-CN" sz="2000" dirty="0" smtClean="0"/>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66" y="1554956"/>
            <a:ext cx="6019453" cy="6019453"/>
          </a:xfrm>
          <a:prstGeom prst="rect">
            <a:avLst/>
          </a:prstGeom>
        </p:spPr>
      </p:pic>
    </p:spTree>
    <p:extLst>
      <p:ext uri="{BB962C8B-B14F-4D97-AF65-F5344CB8AC3E}">
        <p14:creationId xmlns:p14="http://schemas.microsoft.com/office/powerpoint/2010/main" val="378057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t>BUG</a:t>
            </a:r>
            <a:r>
              <a:rPr lang="zh-CN" altLang="en-US" sz="3200" b="1" dirty="0"/>
              <a:t>库中问题分析</a:t>
            </a:r>
          </a:p>
          <a:p>
            <a:endParaRPr lang="zh-CN" altLang="en-US" sz="3200" b="1" dirty="0"/>
          </a:p>
        </p:txBody>
      </p:sp>
      <p:sp>
        <p:nvSpPr>
          <p:cNvPr id="3" name="标题 1"/>
          <p:cNvSpPr txBox="1">
            <a:spLocks/>
          </p:cNvSpPr>
          <p:nvPr/>
        </p:nvSpPr>
        <p:spPr>
          <a:xfrm>
            <a:off x="557836" y="507696"/>
            <a:ext cx="6228950"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zh-CN" altLang="en-US" sz="3000" b="1" dirty="0" smtClean="0">
                <a:solidFill>
                  <a:schemeClr val="tx2">
                    <a:lumMod val="75000"/>
                  </a:schemeClr>
                </a:solidFill>
                <a:latin typeface="楷体" pitchFamily="49" charset="-122"/>
                <a:ea typeface="楷体" pitchFamily="49" charset="-122"/>
              </a:rPr>
              <a:t>问题</a:t>
            </a:r>
            <a:r>
              <a:rPr lang="en-US" altLang="zh-CN" sz="3000" b="1" dirty="0" smtClean="0">
                <a:solidFill>
                  <a:schemeClr val="tx2">
                    <a:lumMod val="75000"/>
                  </a:schemeClr>
                </a:solidFill>
                <a:latin typeface="楷体" pitchFamily="49" charset="-122"/>
                <a:ea typeface="楷体" pitchFamily="49" charset="-122"/>
              </a:rPr>
              <a:t>1 </a:t>
            </a:r>
            <a:endParaRPr lang="en-US" altLang="zh-CN" sz="3000" b="1" dirty="0">
              <a:solidFill>
                <a:schemeClr val="tx2">
                  <a:lumMod val="75000"/>
                </a:schemeClr>
              </a:solidFill>
              <a:latin typeface="楷体" pitchFamily="49" charset="-122"/>
              <a:ea typeface="楷体" pitchFamily="49" charset="-122"/>
            </a:endParaRPr>
          </a:p>
        </p:txBody>
      </p:sp>
      <p:sp>
        <p:nvSpPr>
          <p:cNvPr id="4"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557836" y="1194916"/>
            <a:ext cx="6588990" cy="3044078"/>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解决方案：</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smtClean="0"/>
              <a:t>指定服务名；</a:t>
            </a:r>
            <a:endParaRPr lang="en-US" altLang="zh-CN" sz="2000" dirty="0" smtClean="0"/>
          </a:p>
          <a:p>
            <a:pPr>
              <a:spcBef>
                <a:spcPts val="1553"/>
              </a:spcBef>
            </a:pPr>
            <a:r>
              <a:rPr lang="en-US" altLang="zh-CN" sz="2000" dirty="0" smtClean="0"/>
              <a:t>2.</a:t>
            </a:r>
            <a:r>
              <a:rPr lang="zh-CN" altLang="en-US" sz="2000" dirty="0" smtClean="0"/>
              <a:t> 设置</a:t>
            </a:r>
            <a:r>
              <a:rPr lang="en-US" altLang="zh-CN" sz="2000" dirty="0" err="1" smtClean="0"/>
              <a:t>QLocalSocket</a:t>
            </a:r>
            <a:r>
              <a:rPr lang="zh-CN" altLang="en-US" sz="2000" dirty="0" smtClean="0"/>
              <a:t>的访问权限；</a:t>
            </a:r>
            <a:endParaRPr lang="en-US" altLang="zh-CN" sz="2000" dirty="0" smtClean="0"/>
          </a:p>
          <a:p>
            <a:pPr>
              <a:spcBef>
                <a:spcPts val="1553"/>
              </a:spcBef>
            </a:pPr>
            <a:r>
              <a:rPr lang="en-US" altLang="zh-CN" sz="2000" dirty="0" smtClean="0"/>
              <a:t>3.</a:t>
            </a:r>
            <a:r>
              <a:rPr lang="zh-CN" altLang="en-US" sz="2000" dirty="0"/>
              <a:t>提前判断当前进程是否为</a:t>
            </a:r>
            <a:r>
              <a:rPr lang="zh-CN" altLang="en-US" sz="2000" dirty="0" smtClean="0"/>
              <a:t>客户端，如</a:t>
            </a:r>
            <a:endParaRPr lang="en-US" altLang="zh-CN" sz="2000" dirty="0" smtClean="0"/>
          </a:p>
          <a:p>
            <a:pPr>
              <a:spcBef>
                <a:spcPts val="1553"/>
              </a:spcBef>
            </a:pPr>
            <a:r>
              <a:rPr lang="zh-CN" altLang="en-US" sz="2000" dirty="0" smtClean="0"/>
              <a:t>果是客户端，执行发送消息成功与否，</a:t>
            </a:r>
            <a:endParaRPr lang="en-US" altLang="zh-CN" sz="2000" dirty="0" smtClean="0"/>
          </a:p>
          <a:p>
            <a:pPr>
              <a:spcBef>
                <a:spcPts val="1553"/>
              </a:spcBef>
            </a:pPr>
            <a:r>
              <a:rPr lang="zh-CN" altLang="en-US" sz="2000" dirty="0" smtClean="0"/>
              <a:t>最后都需要退出。</a:t>
            </a:r>
            <a:endParaRPr lang="en-US" altLang="zh-CN" sz="20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594" y="542426"/>
            <a:ext cx="8424936" cy="6413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对象 7"/>
          <p:cNvGraphicFramePr>
            <a:graphicFrameLocks noChangeAspect="1"/>
          </p:cNvGraphicFramePr>
          <p:nvPr>
            <p:extLst>
              <p:ext uri="{D42A27DB-BD31-4B8C-83A1-F6EECF244321}">
                <p14:modId xmlns:p14="http://schemas.microsoft.com/office/powerpoint/2010/main" val="1144807572"/>
              </p:ext>
            </p:extLst>
          </p:nvPr>
        </p:nvGraphicFramePr>
        <p:xfrm>
          <a:off x="1170162" y="5083348"/>
          <a:ext cx="2084388" cy="554038"/>
        </p:xfrm>
        <a:graphic>
          <a:graphicData uri="http://schemas.openxmlformats.org/presentationml/2006/ole">
            <mc:AlternateContent xmlns:mc="http://schemas.openxmlformats.org/markup-compatibility/2006">
              <mc:Choice xmlns:v="urn:schemas-microsoft-com:vml" Requires="v">
                <p:oleObj spid="_x0000_s4178" name="包装程序外壳对象" showAsIcon="1" r:id="rId4" imgW="2085120" imgH="554400" progId="Package">
                  <p:embed/>
                </p:oleObj>
              </mc:Choice>
              <mc:Fallback>
                <p:oleObj name="包装程序外壳对象" showAsIcon="1" r:id="rId4" imgW="2085120" imgH="554400" progId="Package">
                  <p:embed/>
                  <p:pic>
                    <p:nvPicPr>
                      <p:cNvPr id="0" name=""/>
                      <p:cNvPicPr/>
                      <p:nvPr/>
                    </p:nvPicPr>
                    <p:blipFill>
                      <a:blip r:embed="rId5"/>
                      <a:stretch>
                        <a:fillRect/>
                      </a:stretch>
                    </p:blipFill>
                    <p:spPr>
                      <a:xfrm>
                        <a:off x="1170162" y="5083348"/>
                        <a:ext cx="2084388" cy="554038"/>
                      </a:xfrm>
                      <a:prstGeom prst="rect">
                        <a:avLst/>
                      </a:prstGeom>
                    </p:spPr>
                  </p:pic>
                </p:oleObj>
              </mc:Fallback>
            </mc:AlternateContent>
          </a:graphicData>
        </a:graphic>
      </p:graphicFrame>
    </p:spTree>
    <p:extLst>
      <p:ext uri="{BB962C8B-B14F-4D97-AF65-F5344CB8AC3E}">
        <p14:creationId xmlns:p14="http://schemas.microsoft.com/office/powerpoint/2010/main" val="48356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t>BUG</a:t>
            </a:r>
            <a:r>
              <a:rPr lang="zh-CN" altLang="en-US" sz="3200" b="1" dirty="0"/>
              <a:t>库中问题分析</a:t>
            </a:r>
          </a:p>
          <a:p>
            <a:endParaRPr lang="zh-CN" altLang="en-US" sz="3200" b="1" dirty="0"/>
          </a:p>
        </p:txBody>
      </p:sp>
      <p:sp>
        <p:nvSpPr>
          <p:cNvPr id="4" name="标题 1"/>
          <p:cNvSpPr txBox="1">
            <a:spLocks/>
          </p:cNvSpPr>
          <p:nvPr/>
        </p:nvSpPr>
        <p:spPr>
          <a:xfrm>
            <a:off x="557836" y="507696"/>
            <a:ext cx="6228950"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zh-CN" altLang="en-US" sz="3000" b="1" dirty="0" smtClean="0">
                <a:solidFill>
                  <a:schemeClr val="tx2">
                    <a:lumMod val="75000"/>
                  </a:schemeClr>
                </a:solidFill>
                <a:latin typeface="楷体" pitchFamily="49" charset="-122"/>
                <a:ea typeface="楷体" pitchFamily="49" charset="-122"/>
              </a:rPr>
              <a:t>问题</a:t>
            </a:r>
            <a:r>
              <a:rPr lang="en-US" altLang="zh-CN" sz="3000" b="1" dirty="0">
                <a:solidFill>
                  <a:schemeClr val="tx2">
                    <a:lumMod val="75000"/>
                  </a:schemeClr>
                </a:solidFill>
                <a:latin typeface="楷体" pitchFamily="49" charset="-122"/>
                <a:ea typeface="楷体" pitchFamily="49" charset="-122"/>
              </a:rPr>
              <a:t>2</a:t>
            </a:r>
          </a:p>
        </p:txBody>
      </p:sp>
      <p:sp>
        <p:nvSpPr>
          <p:cNvPr id="5"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557836" y="1194916"/>
            <a:ext cx="6588990" cy="1300011"/>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描述：</a:t>
            </a:r>
            <a:endParaRPr lang="en-US" altLang="zh-CN" sz="2400" b="1" dirty="0" smtClean="0">
              <a:solidFill>
                <a:srgbClr val="002060"/>
              </a:solidFill>
              <a:latin typeface="+mn-ea"/>
            </a:endParaRPr>
          </a:p>
          <a:p>
            <a:pPr>
              <a:spcBef>
                <a:spcPts val="1553"/>
              </a:spcBef>
            </a:pPr>
            <a:r>
              <a:rPr lang="zh-CN" altLang="en-US" sz="2000" dirty="0" smtClean="0"/>
              <a:t>多次</a:t>
            </a:r>
            <a:r>
              <a:rPr lang="zh-CN" altLang="en-US" sz="2000" dirty="0"/>
              <a:t>卸载安装，安装成功后，概率出现无法打开客户端的</a:t>
            </a:r>
            <a:r>
              <a:rPr lang="zh-CN" altLang="en-US" sz="2000" dirty="0" smtClean="0"/>
              <a:t>情况。</a:t>
            </a:r>
            <a:endParaRPr lang="en-US" altLang="zh-CN" sz="2000" dirty="0" smtClean="0"/>
          </a:p>
        </p:txBody>
      </p:sp>
      <p:sp>
        <p:nvSpPr>
          <p:cNvPr id="9" name="矩形 8"/>
          <p:cNvSpPr/>
          <p:nvPr/>
        </p:nvSpPr>
        <p:spPr>
          <a:xfrm>
            <a:off x="594098" y="4219252"/>
            <a:ext cx="6588990" cy="2325933"/>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a:solidFill>
                  <a:srgbClr val="002060"/>
                </a:solidFill>
                <a:latin typeface="+mn-ea"/>
              </a:rPr>
              <a:t>现象</a:t>
            </a:r>
            <a:r>
              <a:rPr lang="zh-CN" altLang="en-US" sz="2400" b="1" dirty="0" smtClean="0">
                <a:solidFill>
                  <a:srgbClr val="002060"/>
                </a:solidFill>
                <a:latin typeface="+mn-ea"/>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smtClean="0"/>
              <a:t>卸载</a:t>
            </a:r>
            <a:r>
              <a:rPr lang="en-US" altLang="zh-CN" sz="2000" dirty="0" smtClean="0"/>
              <a:t>EM02</a:t>
            </a:r>
            <a:r>
              <a:rPr lang="zh-CN" altLang="en-US" sz="2000" dirty="0" smtClean="0"/>
              <a:t>，客户端登录界面仍存在；</a:t>
            </a:r>
            <a:endParaRPr lang="en-US" altLang="zh-CN" sz="2000" dirty="0" smtClean="0"/>
          </a:p>
          <a:p>
            <a:pPr>
              <a:spcBef>
                <a:spcPts val="1553"/>
              </a:spcBef>
            </a:pPr>
            <a:r>
              <a:rPr lang="en-US" altLang="zh-CN" sz="2000" dirty="0" smtClean="0"/>
              <a:t>2.</a:t>
            </a:r>
            <a:r>
              <a:rPr lang="zh-CN" altLang="en-US" sz="2000" dirty="0" smtClean="0"/>
              <a:t>然后安装</a:t>
            </a:r>
            <a:r>
              <a:rPr lang="en-US" altLang="zh-CN" sz="2000" dirty="0"/>
              <a:t>EM02 </a:t>
            </a:r>
            <a:r>
              <a:rPr lang="zh-CN" altLang="en-US" sz="2000" dirty="0"/>
              <a:t>定制包，安装成功后</a:t>
            </a:r>
            <a:r>
              <a:rPr lang="zh-CN" altLang="en-US" sz="2000" dirty="0" smtClean="0"/>
              <a:t>点击</a:t>
            </a:r>
            <a:r>
              <a:rPr lang="en-US" altLang="zh-CN" sz="2000" dirty="0" smtClean="0"/>
              <a:t>“</a:t>
            </a:r>
            <a:r>
              <a:rPr lang="zh-CN" altLang="en-US" sz="2000" dirty="0" smtClean="0"/>
              <a:t>立即体验</a:t>
            </a:r>
            <a:r>
              <a:rPr lang="en-US" altLang="zh-CN" sz="2000" dirty="0" smtClean="0"/>
              <a:t>”</a:t>
            </a:r>
            <a:r>
              <a:rPr lang="zh-CN" altLang="en-US" sz="2000" dirty="0" smtClean="0"/>
              <a:t>或者</a:t>
            </a:r>
            <a:r>
              <a:rPr lang="zh-CN" altLang="en-US" sz="2000" dirty="0"/>
              <a:t>双击程序</a:t>
            </a:r>
            <a:r>
              <a:rPr lang="zh-CN" altLang="en-US" sz="2000" dirty="0" smtClean="0"/>
              <a:t>快捷方式；</a:t>
            </a:r>
            <a:endParaRPr lang="en-US" altLang="zh-CN" sz="2000" dirty="0" smtClean="0"/>
          </a:p>
          <a:p>
            <a:pPr>
              <a:spcBef>
                <a:spcPts val="1553"/>
              </a:spcBef>
            </a:pPr>
            <a:r>
              <a:rPr lang="en-US" altLang="zh-CN" sz="2000" dirty="0" smtClean="0"/>
              <a:t>3.</a:t>
            </a:r>
            <a:r>
              <a:rPr lang="zh-CN" altLang="en-US" sz="2000" dirty="0"/>
              <a:t>点击无响应，客户端无法被调</a:t>
            </a:r>
            <a:r>
              <a:rPr lang="zh-CN" altLang="en-US" sz="2000" dirty="0" smtClean="0"/>
              <a:t>起。</a:t>
            </a:r>
            <a:endParaRPr lang="en-US" altLang="zh-CN" sz="2000" dirty="0" smtClean="0"/>
          </a:p>
        </p:txBody>
      </p:sp>
      <p:sp>
        <p:nvSpPr>
          <p:cNvPr id="10" name="矩形 9"/>
          <p:cNvSpPr/>
          <p:nvPr/>
        </p:nvSpPr>
        <p:spPr>
          <a:xfrm>
            <a:off x="557836" y="2775225"/>
            <a:ext cx="6588990" cy="992234"/>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en-US" altLang="zh-CN" sz="2400" b="1" dirty="0" smtClean="0">
                <a:solidFill>
                  <a:srgbClr val="002060"/>
                </a:solidFill>
                <a:latin typeface="+mn-ea"/>
              </a:rPr>
              <a:t>BUG</a:t>
            </a:r>
            <a:r>
              <a:rPr lang="zh-CN" altLang="en-US" sz="2400" b="1" dirty="0" smtClean="0">
                <a:solidFill>
                  <a:srgbClr val="002060"/>
                </a:solidFill>
                <a:latin typeface="+mn-ea"/>
              </a:rPr>
              <a:t>单号：</a:t>
            </a:r>
            <a:endParaRPr lang="en-US" altLang="zh-CN" sz="2400" b="1" dirty="0" smtClean="0">
              <a:solidFill>
                <a:srgbClr val="002060"/>
              </a:solidFill>
              <a:latin typeface="+mn-ea"/>
            </a:endParaRPr>
          </a:p>
          <a:p>
            <a:pPr>
              <a:spcBef>
                <a:spcPts val="1553"/>
              </a:spcBef>
            </a:pPr>
            <a:r>
              <a:rPr lang="en-US" altLang="zh-CN" sz="2000" dirty="0" smtClean="0"/>
              <a:t>http</a:t>
            </a:r>
            <a:r>
              <a:rPr lang="en-US" altLang="zh-CN" sz="2000" dirty="0"/>
              <a:t>://192.168.123.230:8080/browse/PT-1751</a:t>
            </a:r>
            <a:endParaRPr lang="en-US" altLang="zh-CN" sz="2000" dirty="0" smtClean="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2890" y="1811530"/>
            <a:ext cx="5442932" cy="4135914"/>
          </a:xfrm>
          <a:prstGeom prst="rect">
            <a:avLst/>
          </a:prstGeom>
        </p:spPr>
      </p:pic>
    </p:spTree>
    <p:extLst>
      <p:ext uri="{BB962C8B-B14F-4D97-AF65-F5344CB8AC3E}">
        <p14:creationId xmlns:p14="http://schemas.microsoft.com/office/powerpoint/2010/main" val="195331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smtClean="0"/>
              <a:t>BUG</a:t>
            </a:r>
            <a:r>
              <a:rPr lang="zh-CN" altLang="en-US" sz="3200" b="1" dirty="0"/>
              <a:t>库中问题分析</a:t>
            </a:r>
          </a:p>
          <a:p>
            <a:endParaRPr lang="zh-CN" altLang="en-US" sz="3200" b="1" dirty="0"/>
          </a:p>
        </p:txBody>
      </p:sp>
      <p:sp>
        <p:nvSpPr>
          <p:cNvPr id="3" name="标题 1"/>
          <p:cNvSpPr txBox="1">
            <a:spLocks/>
          </p:cNvSpPr>
          <p:nvPr/>
        </p:nvSpPr>
        <p:spPr>
          <a:xfrm>
            <a:off x="557836" y="507696"/>
            <a:ext cx="6228950"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zh-CN" altLang="en-US" sz="3000" b="1" dirty="0" smtClean="0">
                <a:solidFill>
                  <a:schemeClr val="tx2">
                    <a:lumMod val="75000"/>
                  </a:schemeClr>
                </a:solidFill>
                <a:latin typeface="楷体" pitchFamily="49" charset="-122"/>
                <a:ea typeface="楷体" pitchFamily="49" charset="-122"/>
              </a:rPr>
              <a:t>问题</a:t>
            </a:r>
            <a:r>
              <a:rPr lang="en-US" altLang="zh-CN" sz="3000" b="1" dirty="0">
                <a:solidFill>
                  <a:schemeClr val="tx2">
                    <a:lumMod val="75000"/>
                  </a:schemeClr>
                </a:solidFill>
                <a:latin typeface="楷体" pitchFamily="49" charset="-122"/>
                <a:ea typeface="楷体" pitchFamily="49" charset="-122"/>
              </a:rPr>
              <a:t>2</a:t>
            </a:r>
          </a:p>
        </p:txBody>
      </p:sp>
      <p:sp>
        <p:nvSpPr>
          <p:cNvPr id="4"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557836" y="1194916"/>
            <a:ext cx="6588990" cy="3044078"/>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a:solidFill>
                  <a:srgbClr val="002060"/>
                </a:solidFill>
                <a:latin typeface="+mn-ea"/>
              </a:rPr>
              <a:t>答疑</a:t>
            </a:r>
            <a:r>
              <a:rPr lang="zh-CN" altLang="en-US" sz="2400" b="1" dirty="0" smtClean="0">
                <a:solidFill>
                  <a:srgbClr val="002060"/>
                </a:solidFill>
                <a:latin typeface="+mn-ea"/>
              </a:rPr>
              <a:t>：</a:t>
            </a:r>
            <a:endParaRPr lang="en-US" altLang="zh-CN" sz="2400" b="1" dirty="0" smtClean="0">
              <a:solidFill>
                <a:srgbClr val="002060"/>
              </a:solidFill>
              <a:latin typeface="+mn-ea"/>
            </a:endParaRPr>
          </a:p>
          <a:p>
            <a:pPr>
              <a:spcBef>
                <a:spcPts val="1553"/>
              </a:spcBef>
            </a:pPr>
            <a:r>
              <a:rPr lang="en-US" altLang="zh-CN" sz="2000" dirty="0" smtClean="0"/>
              <a:t>1.</a:t>
            </a:r>
            <a:r>
              <a:rPr lang="zh-CN" altLang="en-US" sz="2000" dirty="0"/>
              <a:t>卸载</a:t>
            </a:r>
            <a:r>
              <a:rPr lang="en-US" altLang="zh-CN" sz="2000" dirty="0" smtClean="0"/>
              <a:t>EM02</a:t>
            </a:r>
            <a:r>
              <a:rPr lang="zh-CN" altLang="en-US" sz="2000" dirty="0" smtClean="0"/>
              <a:t>后，</a:t>
            </a:r>
            <a:r>
              <a:rPr lang="zh-CN" altLang="en-US" sz="2000" dirty="0"/>
              <a:t>客户端登录界面仍</a:t>
            </a:r>
            <a:r>
              <a:rPr lang="zh-CN" altLang="en-US" sz="2000" dirty="0" smtClean="0"/>
              <a:t>存在，说明客户端并未卸载干净；</a:t>
            </a:r>
            <a:endParaRPr lang="en-US" altLang="zh-CN" sz="2000" dirty="0" smtClean="0"/>
          </a:p>
          <a:p>
            <a:pPr>
              <a:spcBef>
                <a:spcPts val="1553"/>
              </a:spcBef>
            </a:pPr>
            <a:r>
              <a:rPr lang="en-US" altLang="zh-CN" sz="2000" dirty="0" smtClean="0"/>
              <a:t>2.</a:t>
            </a:r>
            <a:r>
              <a:rPr lang="zh-CN" altLang="en-US" sz="2000" dirty="0"/>
              <a:t>打包脚本问题，卸载时没有让客户端进程完全退出（仍占用文件锁），而客户端是单实例进程，通过文件锁方式来判断上个实例是否已运行，如果运行则不再启动，由于卸载时上个客户端进程仍占用着文件锁，因此后续进程都无法再启动</a:t>
            </a:r>
            <a:endParaRPr lang="en-US" altLang="zh-CN" sz="2000" dirty="0" smtClean="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6946" y="1338932"/>
            <a:ext cx="4357632" cy="3430732"/>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26" y="4651300"/>
            <a:ext cx="6718524" cy="1249788"/>
          </a:xfrm>
          <a:prstGeom prst="rect">
            <a:avLst/>
          </a:prstGeom>
        </p:spPr>
      </p:pic>
    </p:spTree>
    <p:extLst>
      <p:ext uri="{BB962C8B-B14F-4D97-AF65-F5344CB8AC3E}">
        <p14:creationId xmlns:p14="http://schemas.microsoft.com/office/powerpoint/2010/main" val="404735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094" y="2131020"/>
            <a:ext cx="6246028" cy="291576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530201" y="507696"/>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smtClean="0"/>
              <a:t>单例进程</a:t>
            </a:r>
            <a:r>
              <a:rPr lang="en-US" altLang="zh-CN" sz="3200" b="1" dirty="0" smtClean="0"/>
              <a:t>-</a:t>
            </a:r>
            <a:r>
              <a:rPr lang="zh-CN" altLang="en-US" sz="3200" b="1" dirty="0" smtClean="0"/>
              <a:t>平台客户端实现</a:t>
            </a:r>
            <a:endParaRPr lang="zh-CN" altLang="en-US" sz="3200" b="1" dirty="0"/>
          </a:p>
        </p:txBody>
      </p:sp>
      <p:sp>
        <p:nvSpPr>
          <p:cNvPr id="5"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12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170" y="1122908"/>
            <a:ext cx="11393563" cy="5821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68618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2F2D32"/>
            </a:gs>
            <a:gs pos="35000">
              <a:schemeClr val="accent1">
                <a:tint val="37000"/>
                <a:satMod val="300000"/>
              </a:schemeClr>
            </a:gs>
            <a:gs pos="100000">
              <a:schemeClr val="accent1">
                <a:tint val="15000"/>
                <a:satMod val="350000"/>
              </a:schemeClr>
            </a:gs>
          </a:gsLst>
          <a:lin ang="16200000" scaled="1"/>
        </a:gradFill>
        <a:effectLst/>
      </p:bgPr>
    </p:bg>
    <p:spTree>
      <p:nvGrpSpPr>
        <p:cNvPr id="1" name=""/>
        <p:cNvGrpSpPr/>
        <p:nvPr/>
      </p:nvGrpSpPr>
      <p:grpSpPr>
        <a:xfrm>
          <a:off x="0" y="0"/>
          <a:ext cx="0" cy="0"/>
          <a:chOff x="0" y="0"/>
          <a:chExt cx="0" cy="0"/>
        </a:xfrm>
      </p:grpSpPr>
      <p:sp>
        <p:nvSpPr>
          <p:cNvPr id="2" name="标题 1"/>
          <p:cNvSpPr txBox="1">
            <a:spLocks/>
          </p:cNvSpPr>
          <p:nvPr/>
        </p:nvSpPr>
        <p:spPr>
          <a:xfrm>
            <a:off x="1530201" y="507696"/>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smtClean="0"/>
              <a:t>单例进程</a:t>
            </a:r>
            <a:r>
              <a:rPr lang="en-US" altLang="zh-CN" sz="3200" b="1" dirty="0" smtClean="0"/>
              <a:t>-</a:t>
            </a:r>
            <a:r>
              <a:rPr lang="zh-CN" altLang="en-US" sz="3200" b="1" dirty="0" smtClean="0"/>
              <a:t>平台客户端实现</a:t>
            </a:r>
            <a:endParaRPr lang="zh-CN" altLang="en-US" sz="3200" b="1" dirty="0"/>
          </a:p>
        </p:txBody>
      </p:sp>
      <p:sp>
        <p:nvSpPr>
          <p:cNvPr id="7"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图示 3"/>
          <p:cNvGraphicFramePr/>
          <p:nvPr>
            <p:extLst>
              <p:ext uri="{D42A27DB-BD31-4B8C-83A1-F6EECF244321}">
                <p14:modId xmlns:p14="http://schemas.microsoft.com/office/powerpoint/2010/main" val="154663513"/>
              </p:ext>
            </p:extLst>
          </p:nvPr>
        </p:nvGraphicFramePr>
        <p:xfrm>
          <a:off x="6426746" y="2131020"/>
          <a:ext cx="6165684" cy="4332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162" y="2563068"/>
            <a:ext cx="4854563" cy="3600400"/>
          </a:xfrm>
          <a:prstGeom prst="rect">
            <a:avLst/>
          </a:prstGeom>
        </p:spPr>
      </p:pic>
    </p:spTree>
    <p:extLst>
      <p:ext uri="{BB962C8B-B14F-4D97-AF65-F5344CB8AC3E}">
        <p14:creationId xmlns:p14="http://schemas.microsoft.com/office/powerpoint/2010/main" val="55697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smtClean="0"/>
              <a:t>项目需求</a:t>
            </a:r>
            <a:endParaRPr lang="zh-CN" altLang="en-US" sz="3200" b="1" dirty="0"/>
          </a:p>
        </p:txBody>
      </p:sp>
      <p:sp>
        <p:nvSpPr>
          <p:cNvPr id="7"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a:xfrm>
            <a:off x="882130" y="2131020"/>
            <a:ext cx="6192688" cy="4216539"/>
          </a:xfrm>
          <a:prstGeom prst="rect">
            <a:avLst/>
          </a:prstGeom>
          <a:noFill/>
          <a:ln>
            <a:noFill/>
          </a:ln>
        </p:spPr>
        <p:txBody>
          <a:bodyPr wrap="square" rtlCol="0">
            <a:spAutoFit/>
          </a:bodyPr>
          <a:lstStyle/>
          <a:p>
            <a:pPr algn="ctr"/>
            <a:r>
              <a:rPr lang="zh-CN" altLang="en-US" sz="3200" b="1" dirty="0" smtClean="0">
                <a:solidFill>
                  <a:srgbClr val="FF0000"/>
                </a:solidFill>
                <a:latin typeface="+mn-ea"/>
              </a:rPr>
              <a:t>包工头：平台需求来了！</a:t>
            </a:r>
            <a:endParaRPr lang="en-US" altLang="zh-CN" sz="3200" b="1" dirty="0" smtClean="0">
              <a:solidFill>
                <a:srgbClr val="FF0000"/>
              </a:solidFill>
              <a:latin typeface="+mn-ea"/>
            </a:endParaRPr>
          </a:p>
          <a:p>
            <a:pPr algn="ctr"/>
            <a:endParaRPr lang="en-US" altLang="zh-CN" sz="2800" b="1" dirty="0" smtClean="0">
              <a:solidFill>
                <a:srgbClr val="FF0000"/>
              </a:solidFill>
              <a:latin typeface="+mn-ea"/>
            </a:endParaRPr>
          </a:p>
          <a:p>
            <a:r>
              <a:rPr lang="en-US" altLang="zh-CN" sz="2800" dirty="0" smtClean="0">
                <a:solidFill>
                  <a:srgbClr val="2F2D32"/>
                </a:solidFill>
                <a:latin typeface="+mn-ea"/>
              </a:rPr>
              <a:t>1.</a:t>
            </a:r>
            <a:r>
              <a:rPr lang="zh-CN" altLang="en-US" sz="2800" dirty="0" smtClean="0">
                <a:solidFill>
                  <a:srgbClr val="2F2D32"/>
                </a:solidFill>
                <a:latin typeface="+mn-ea"/>
              </a:rPr>
              <a:t>本地客户端只允许出现一个；</a:t>
            </a:r>
            <a:endParaRPr lang="en-US" altLang="zh-CN" sz="2800" dirty="0" smtClean="0">
              <a:solidFill>
                <a:srgbClr val="2F2D32"/>
              </a:solidFill>
              <a:latin typeface="+mn-ea"/>
            </a:endParaRPr>
          </a:p>
          <a:p>
            <a:endParaRPr lang="en-US" altLang="zh-CN" sz="2000" dirty="0" smtClean="0">
              <a:solidFill>
                <a:srgbClr val="2F2D32"/>
              </a:solidFill>
              <a:latin typeface="+mn-ea"/>
            </a:endParaRPr>
          </a:p>
          <a:p>
            <a:r>
              <a:rPr lang="en-US" altLang="zh-CN" sz="2800" dirty="0" smtClean="0">
                <a:solidFill>
                  <a:srgbClr val="2F2D32"/>
                </a:solidFill>
                <a:latin typeface="+mn-ea"/>
              </a:rPr>
              <a:t>2.</a:t>
            </a:r>
            <a:r>
              <a:rPr lang="zh-CN" altLang="en-US" sz="2800" dirty="0" smtClean="0">
                <a:solidFill>
                  <a:srgbClr val="2F2D32"/>
                </a:solidFill>
                <a:latin typeface="+mn-ea"/>
              </a:rPr>
              <a:t>如果客户端进程已运行，后续双击客户端应用程序图标时需要激活该进程界面；</a:t>
            </a:r>
            <a:endParaRPr lang="zh-CN" altLang="en-US" sz="2800" dirty="0">
              <a:solidFill>
                <a:srgbClr val="2F2D32"/>
              </a:solidFill>
              <a:latin typeface="+mn-ea"/>
            </a:endParaRPr>
          </a:p>
          <a:p>
            <a:endParaRPr lang="en-US" altLang="zh-CN" sz="2000" dirty="0" smtClean="0">
              <a:solidFill>
                <a:srgbClr val="2F2D32"/>
              </a:solidFill>
              <a:latin typeface="+mn-ea"/>
            </a:endParaRPr>
          </a:p>
          <a:p>
            <a:r>
              <a:rPr lang="en-US" altLang="zh-CN" sz="2800" dirty="0" smtClean="0">
                <a:solidFill>
                  <a:srgbClr val="2F2D32"/>
                </a:solidFill>
                <a:latin typeface="+mn-ea"/>
              </a:rPr>
              <a:t>3.</a:t>
            </a:r>
            <a:r>
              <a:rPr lang="zh-CN" altLang="en-US" sz="2800" dirty="0">
                <a:solidFill>
                  <a:srgbClr val="2F2D32"/>
                </a:solidFill>
                <a:latin typeface="+mn-ea"/>
              </a:rPr>
              <a:t>代码需要支持跨</a:t>
            </a:r>
            <a:r>
              <a:rPr lang="zh-CN" altLang="en-US" sz="2800" dirty="0" smtClean="0">
                <a:solidFill>
                  <a:srgbClr val="2F2D32"/>
                </a:solidFill>
                <a:latin typeface="+mn-ea"/>
              </a:rPr>
              <a:t>平台（</a:t>
            </a:r>
            <a:r>
              <a:rPr lang="en-US" altLang="zh-CN" sz="2800" dirty="0" smtClean="0">
                <a:solidFill>
                  <a:srgbClr val="2F2D32"/>
                </a:solidFill>
                <a:latin typeface="+mn-ea"/>
              </a:rPr>
              <a:t>windows</a:t>
            </a:r>
            <a:r>
              <a:rPr lang="zh-CN" altLang="en-US" sz="2800" dirty="0" smtClean="0">
                <a:solidFill>
                  <a:srgbClr val="2F2D32"/>
                </a:solidFill>
                <a:latin typeface="+mn-ea"/>
              </a:rPr>
              <a:t>、</a:t>
            </a:r>
            <a:r>
              <a:rPr lang="en-US" altLang="zh-CN" sz="2800" dirty="0" smtClean="0">
                <a:solidFill>
                  <a:srgbClr val="2F2D32"/>
                </a:solidFill>
                <a:latin typeface="+mn-ea"/>
              </a:rPr>
              <a:t>mac</a:t>
            </a:r>
            <a:r>
              <a:rPr lang="zh-CN" altLang="en-US" sz="2800" dirty="0" smtClean="0">
                <a:solidFill>
                  <a:srgbClr val="2F2D32"/>
                </a:solidFill>
                <a:latin typeface="+mn-ea"/>
              </a:rPr>
              <a:t>）；</a:t>
            </a:r>
            <a:endParaRPr lang="en-US" altLang="zh-CN" sz="2800" dirty="0">
              <a:solidFill>
                <a:srgbClr val="2F2D32"/>
              </a:solidFill>
              <a:latin typeface="+mn-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257" y="2330331"/>
            <a:ext cx="4193177" cy="4193177"/>
          </a:xfrm>
          <a:prstGeom prst="rect">
            <a:avLst/>
          </a:prstGeom>
        </p:spPr>
      </p:pic>
    </p:spTree>
    <p:extLst>
      <p:ext uri="{BB962C8B-B14F-4D97-AF65-F5344CB8AC3E}">
        <p14:creationId xmlns:p14="http://schemas.microsoft.com/office/powerpoint/2010/main" val="11648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30201" y="507696"/>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a:t>
            </a:r>
            <a:r>
              <a:rPr lang="en-US" altLang="zh-CN" sz="3200" b="1" dirty="0"/>
              <a:t>-</a:t>
            </a:r>
            <a:r>
              <a:rPr lang="zh-CN" altLang="en-US" sz="3200" b="1" dirty="0"/>
              <a:t>平台客户端实现</a:t>
            </a:r>
          </a:p>
          <a:p>
            <a:endParaRPr lang="zh-CN" altLang="en-US" sz="3200" b="1" dirty="0"/>
          </a:p>
        </p:txBody>
      </p:sp>
      <p:graphicFrame>
        <p:nvGraphicFramePr>
          <p:cNvPr id="3" name="图示 2"/>
          <p:cNvGraphicFramePr/>
          <p:nvPr>
            <p:extLst>
              <p:ext uri="{D42A27DB-BD31-4B8C-83A1-F6EECF244321}">
                <p14:modId xmlns:p14="http://schemas.microsoft.com/office/powerpoint/2010/main" val="2850177147"/>
              </p:ext>
            </p:extLst>
          </p:nvPr>
        </p:nvGraphicFramePr>
        <p:xfrm>
          <a:off x="6426746" y="2131020"/>
          <a:ext cx="6165684" cy="4332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162" y="2563068"/>
            <a:ext cx="4854563" cy="3600400"/>
          </a:xfrm>
          <a:prstGeom prst="rect">
            <a:avLst/>
          </a:prstGeom>
        </p:spPr>
      </p:pic>
    </p:spTree>
    <p:extLst>
      <p:ext uri="{BB962C8B-B14F-4D97-AF65-F5344CB8AC3E}">
        <p14:creationId xmlns:p14="http://schemas.microsoft.com/office/powerpoint/2010/main" val="3384418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smtClean="0"/>
              <a:t>单例进程的</a:t>
            </a:r>
            <a:r>
              <a:rPr lang="zh-CN" altLang="en-US" sz="3200" b="1" dirty="0"/>
              <a:t>应用</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2890" y="1661513"/>
            <a:ext cx="898609" cy="792088"/>
          </a:xfrm>
          <a:prstGeom prst="rect">
            <a:avLst/>
          </a:prstGeom>
        </p:spPr>
      </p:pic>
      <p:sp>
        <p:nvSpPr>
          <p:cNvPr id="9" name="TextBox 8"/>
          <p:cNvSpPr txBox="1"/>
          <p:nvPr/>
        </p:nvSpPr>
        <p:spPr>
          <a:xfrm>
            <a:off x="557836" y="942305"/>
            <a:ext cx="3676006" cy="1692771"/>
          </a:xfrm>
          <a:prstGeom prst="rect">
            <a:avLst/>
          </a:prstGeom>
          <a:noFill/>
        </p:spPr>
        <p:txBody>
          <a:bodyPr wrap="none" rtlCol="0">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聊天软件：</a:t>
            </a:r>
            <a:endParaRPr lang="en-US" altLang="zh-CN" sz="2400" b="1" dirty="0" smtClean="0">
              <a:solidFill>
                <a:srgbClr val="002060"/>
              </a:solidFill>
              <a:latin typeface="+mn-ea"/>
            </a:endParaRPr>
          </a:p>
          <a:p>
            <a:endParaRPr lang="en-US" altLang="zh-CN" sz="2000" dirty="0" smtClean="0"/>
          </a:p>
          <a:p>
            <a:r>
              <a:rPr lang="zh-CN" altLang="en-US" sz="2000" dirty="0"/>
              <a:t>微</a:t>
            </a:r>
            <a:r>
              <a:rPr lang="zh-CN" altLang="en-US" sz="2000" dirty="0" smtClean="0"/>
              <a:t>信</a:t>
            </a:r>
            <a:r>
              <a:rPr lang="zh-CN" altLang="en-US" sz="2000" dirty="0"/>
              <a:t>、</a:t>
            </a:r>
            <a:r>
              <a:rPr lang="en-US" altLang="zh-CN" sz="2000" dirty="0" smtClean="0"/>
              <a:t>QQ</a:t>
            </a:r>
            <a:r>
              <a:rPr lang="zh-CN" altLang="en-US" sz="2000" dirty="0"/>
              <a:t>、</a:t>
            </a:r>
            <a:r>
              <a:rPr lang="zh-CN" altLang="en-US" sz="2000" dirty="0" smtClean="0"/>
              <a:t>腾讯通</a:t>
            </a:r>
            <a:r>
              <a:rPr lang="en-US" altLang="zh-CN" sz="2000" dirty="0" smtClean="0"/>
              <a:t>RTX</a:t>
            </a:r>
          </a:p>
          <a:p>
            <a:endParaRPr lang="en-US" altLang="zh-CN" sz="2000" dirty="0" smtClean="0"/>
          </a:p>
          <a:p>
            <a:r>
              <a:rPr lang="zh-CN" altLang="en-US" sz="2000" dirty="0" smtClean="0"/>
              <a:t>飞信</a:t>
            </a:r>
            <a:r>
              <a:rPr lang="en-US" altLang="zh-CN" sz="2000" dirty="0" smtClean="0"/>
              <a:t>(</a:t>
            </a:r>
            <a:r>
              <a:rPr lang="zh-CN" altLang="en-US" sz="2000" dirty="0"/>
              <a:t>中国移动与腾讯公司合作</a:t>
            </a:r>
            <a:r>
              <a:rPr lang="en-US" altLang="zh-CN" sz="2000" dirty="0" smtClean="0"/>
              <a:t>)</a:t>
            </a:r>
            <a:endParaRPr lang="zh-CN" altLang="en-US" sz="2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3010" y="1661513"/>
            <a:ext cx="847573" cy="79208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9242" y="1661513"/>
            <a:ext cx="756233" cy="79208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1242" y="1661514"/>
            <a:ext cx="783254" cy="792088"/>
          </a:xfrm>
          <a:prstGeom prst="rect">
            <a:avLst/>
          </a:prstGeom>
        </p:spPr>
      </p:pic>
      <p:sp>
        <p:nvSpPr>
          <p:cNvPr id="10" name="TextBox 9"/>
          <p:cNvSpPr txBox="1"/>
          <p:nvPr/>
        </p:nvSpPr>
        <p:spPr>
          <a:xfrm>
            <a:off x="585008" y="3214042"/>
            <a:ext cx="3775393" cy="1077218"/>
          </a:xfrm>
          <a:prstGeom prst="rect">
            <a:avLst/>
          </a:prstGeom>
          <a:noFill/>
        </p:spPr>
        <p:txBody>
          <a:bodyPr wrap="none" rtlCol="0">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金融软件：</a:t>
            </a:r>
            <a:endParaRPr lang="en-US" altLang="zh-CN" sz="2400" b="1" dirty="0">
              <a:solidFill>
                <a:srgbClr val="002060"/>
              </a:solidFill>
              <a:latin typeface="+mn-ea"/>
            </a:endParaRPr>
          </a:p>
          <a:p>
            <a:endParaRPr lang="en-US" altLang="zh-CN" sz="2000" dirty="0" smtClean="0"/>
          </a:p>
          <a:p>
            <a:r>
              <a:rPr lang="zh-CN" altLang="en-US" sz="2000" dirty="0" smtClean="0"/>
              <a:t>证券</a:t>
            </a:r>
            <a:r>
              <a:rPr lang="zh-CN" altLang="en-US" sz="2000" dirty="0"/>
              <a:t>、</a:t>
            </a:r>
            <a:r>
              <a:rPr lang="zh-CN" altLang="en-US" sz="2000" dirty="0" smtClean="0"/>
              <a:t>银行</a:t>
            </a:r>
            <a:r>
              <a:rPr lang="zh-CN" altLang="en-US" sz="2000" dirty="0"/>
              <a:t>、</a:t>
            </a:r>
            <a:r>
              <a:rPr lang="zh-CN" altLang="en-US" sz="2000" dirty="0" smtClean="0"/>
              <a:t>支付宝</a:t>
            </a:r>
            <a:r>
              <a:rPr lang="zh-CN" altLang="en-US" sz="2000" dirty="0"/>
              <a:t>、</a:t>
            </a:r>
            <a:r>
              <a:rPr lang="zh-CN" altLang="en-US" sz="2000" dirty="0" smtClean="0"/>
              <a:t>京东金融</a:t>
            </a:r>
            <a:endParaRPr lang="en-US" altLang="zh-CN" sz="2000" dirty="0" smtClean="0"/>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2889" y="3605732"/>
            <a:ext cx="898609" cy="757535"/>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1855" y="3605733"/>
            <a:ext cx="818727" cy="757535"/>
          </a:xfrm>
          <a:prstGeom prst="rect">
            <a:avLst/>
          </a:prstGeom>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1273" y="3605731"/>
            <a:ext cx="764201" cy="757535"/>
          </a:xfrm>
          <a:prstGeom prst="rect">
            <a:avLst/>
          </a:prstGeom>
        </p:spPr>
      </p:pic>
      <p:pic>
        <p:nvPicPr>
          <p:cNvPr id="14" name="图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1242" y="3605730"/>
            <a:ext cx="783254" cy="757535"/>
          </a:xfrm>
          <a:prstGeom prst="rect">
            <a:avLst/>
          </a:prstGeom>
        </p:spPr>
      </p:pic>
      <p:sp>
        <p:nvSpPr>
          <p:cNvPr id="15" name="TextBox 14"/>
          <p:cNvSpPr txBox="1"/>
          <p:nvPr/>
        </p:nvSpPr>
        <p:spPr>
          <a:xfrm>
            <a:off x="568417" y="5086250"/>
            <a:ext cx="3775393" cy="1077218"/>
          </a:xfrm>
          <a:prstGeom prst="rect">
            <a:avLst/>
          </a:prstGeom>
          <a:noFill/>
        </p:spPr>
        <p:txBody>
          <a:bodyPr wrap="none" rtlCol="0">
            <a:spAutoFit/>
          </a:bodyPr>
          <a:lstStyle/>
          <a:p>
            <a:pPr marL="342900" indent="-342900">
              <a:spcBef>
                <a:spcPts val="1553"/>
              </a:spcBef>
              <a:buFont typeface="Wingdings" pitchFamily="2" charset="2"/>
              <a:buChar char="Ø"/>
            </a:pPr>
            <a:r>
              <a:rPr lang="zh-CN" altLang="en-US" sz="2400" b="1" dirty="0" smtClean="0">
                <a:solidFill>
                  <a:srgbClr val="002060"/>
                </a:solidFill>
                <a:latin typeface="+mn-ea"/>
              </a:rPr>
              <a:t>娱乐相关软件：</a:t>
            </a:r>
            <a:endParaRPr lang="en-US" altLang="zh-CN" sz="2400" b="1" dirty="0">
              <a:solidFill>
                <a:srgbClr val="002060"/>
              </a:solidFill>
              <a:latin typeface="+mn-ea"/>
            </a:endParaRPr>
          </a:p>
          <a:p>
            <a:endParaRPr lang="en-US" altLang="zh-CN" sz="2000" dirty="0" smtClean="0"/>
          </a:p>
          <a:p>
            <a:r>
              <a:rPr lang="zh-CN" altLang="en-US" sz="2000" dirty="0" smtClean="0"/>
              <a:t>迅雷</a:t>
            </a:r>
            <a:r>
              <a:rPr lang="zh-CN" altLang="en-US" sz="2000" dirty="0"/>
              <a:t>、</a:t>
            </a:r>
            <a:r>
              <a:rPr lang="zh-CN" altLang="en-US" sz="2000" dirty="0" smtClean="0"/>
              <a:t>爱</a:t>
            </a:r>
            <a:r>
              <a:rPr lang="zh-CN" altLang="en-US" sz="2000" dirty="0"/>
              <a:t>奇</a:t>
            </a:r>
            <a:r>
              <a:rPr lang="zh-CN" altLang="en-US" sz="2000" dirty="0" smtClean="0"/>
              <a:t>艺</a:t>
            </a:r>
            <a:r>
              <a:rPr lang="zh-CN" altLang="en-US" sz="2000" dirty="0"/>
              <a:t>、</a:t>
            </a:r>
            <a:r>
              <a:rPr lang="zh-CN" altLang="en-US" sz="2000" dirty="0" smtClean="0"/>
              <a:t>腾讯视频</a:t>
            </a:r>
            <a:r>
              <a:rPr lang="zh-CN" altLang="en-US" sz="2000" dirty="0"/>
              <a:t>、</a:t>
            </a:r>
            <a:r>
              <a:rPr lang="zh-CN" altLang="en-US" sz="2000" dirty="0" smtClean="0"/>
              <a:t>优酷</a:t>
            </a:r>
            <a:endParaRPr lang="zh-CN" altLang="en-US" sz="2000" dirty="0"/>
          </a:p>
        </p:txBody>
      </p:sp>
      <p:pic>
        <p:nvPicPr>
          <p:cNvPr id="16" name="Picture 2"/>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7722889" y="5366514"/>
            <a:ext cx="898610" cy="724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图片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1855" y="5366514"/>
            <a:ext cx="818728" cy="724946"/>
          </a:xfrm>
          <a:prstGeom prst="rect">
            <a:avLst/>
          </a:prstGeom>
        </p:spPr>
      </p:pic>
      <p:pic>
        <p:nvPicPr>
          <p:cNvPr id="18" name="图片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91274" y="5366032"/>
            <a:ext cx="764202" cy="725427"/>
          </a:xfrm>
          <a:prstGeom prst="rect">
            <a:avLst/>
          </a:prstGeom>
        </p:spPr>
      </p:pic>
      <p:pic>
        <p:nvPicPr>
          <p:cNvPr id="19" name="图片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79125" y="5366514"/>
            <a:ext cx="795371" cy="724945"/>
          </a:xfrm>
          <a:prstGeom prst="rect">
            <a:avLst/>
          </a:prstGeom>
        </p:spPr>
      </p:pic>
    </p:spTree>
    <p:extLst>
      <p:ext uri="{BB962C8B-B14F-4D97-AF65-F5344CB8AC3E}">
        <p14:creationId xmlns:p14="http://schemas.microsoft.com/office/powerpoint/2010/main" val="272137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30201" y="507696"/>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单例进程</a:t>
            </a:r>
            <a:r>
              <a:rPr lang="en-US" altLang="zh-CN" sz="3200" b="1" dirty="0"/>
              <a:t>-</a:t>
            </a:r>
            <a:r>
              <a:rPr lang="zh-CN" altLang="en-US" sz="3200" b="1" dirty="0"/>
              <a:t>平台客户端实现</a:t>
            </a:r>
          </a:p>
          <a:p>
            <a:endParaRPr lang="zh-CN" altLang="en-US" sz="3200" b="1" dirty="0"/>
          </a:p>
        </p:txBody>
      </p:sp>
      <p:sp>
        <p:nvSpPr>
          <p:cNvPr id="5" name="标题 1"/>
          <p:cNvSpPr txBox="1">
            <a:spLocks/>
          </p:cNvSpPr>
          <p:nvPr/>
        </p:nvSpPr>
        <p:spPr>
          <a:xfrm>
            <a:off x="557836" y="507696"/>
            <a:ext cx="4843986"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endParaRPr lang="en-US" altLang="zh-CN" sz="3000" b="1" dirty="0">
              <a:solidFill>
                <a:schemeClr val="tx2">
                  <a:lumMod val="75000"/>
                </a:schemeClr>
              </a:solidFill>
              <a:latin typeface="楷体" pitchFamily="49" charset="-122"/>
              <a:ea typeface="楷体" pitchFamily="49" charset="-122"/>
            </a:endParaRPr>
          </a:p>
        </p:txBody>
      </p:sp>
      <p:sp>
        <p:nvSpPr>
          <p:cNvPr id="7"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图示 7"/>
          <p:cNvGraphicFramePr/>
          <p:nvPr>
            <p:extLst>
              <p:ext uri="{D42A27DB-BD31-4B8C-83A1-F6EECF244321}">
                <p14:modId xmlns:p14="http://schemas.microsoft.com/office/powerpoint/2010/main" val="835054287"/>
              </p:ext>
            </p:extLst>
          </p:nvPr>
        </p:nvGraphicFramePr>
        <p:xfrm>
          <a:off x="6426746" y="2131020"/>
          <a:ext cx="6165684" cy="4332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0162" y="2563068"/>
            <a:ext cx="4854563" cy="3600400"/>
          </a:xfrm>
          <a:prstGeom prst="rect">
            <a:avLst/>
          </a:prstGeom>
        </p:spPr>
      </p:pic>
    </p:spTree>
    <p:extLst>
      <p:ext uri="{BB962C8B-B14F-4D97-AF65-F5344CB8AC3E}">
        <p14:creationId xmlns:p14="http://schemas.microsoft.com/office/powerpoint/2010/main" val="18833421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57569" y="2"/>
            <a:ext cx="10046279" cy="748769"/>
          </a:xfrm>
          <a:prstGeom prst="rect">
            <a:avLst/>
          </a:prstGeom>
        </p:spPr>
        <p:txBody>
          <a:bodyPr lIns="137168" tIns="68583" rIns="137168" bIns="68583"/>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t>单</a:t>
            </a:r>
            <a:r>
              <a:rPr lang="zh-CN" altLang="en-US" sz="3200" b="1" dirty="0" smtClean="0"/>
              <a:t>例进程的实现方案</a:t>
            </a:r>
            <a:endParaRPr lang="zh-CN" altLang="en-US" sz="3200" b="1" dirty="0"/>
          </a:p>
        </p:txBody>
      </p:sp>
      <p:sp>
        <p:nvSpPr>
          <p:cNvPr id="5" name="标题 1"/>
          <p:cNvSpPr txBox="1">
            <a:spLocks/>
          </p:cNvSpPr>
          <p:nvPr/>
        </p:nvSpPr>
        <p:spPr>
          <a:xfrm>
            <a:off x="557836" y="507696"/>
            <a:ext cx="4843986" cy="543204"/>
          </a:xfrm>
          <a:prstGeom prst="rect">
            <a:avLst/>
          </a:prstGeom>
        </p:spPr>
        <p:txBody>
          <a:bodyPr lIns="172806" tIns="86404" rIns="172806" bIns="86404"/>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zh-CN" altLang="en-US" sz="3000" b="1" dirty="0">
                <a:solidFill>
                  <a:schemeClr val="tx2">
                    <a:lumMod val="75000"/>
                  </a:schemeClr>
                </a:solidFill>
                <a:latin typeface="楷体" pitchFamily="49" charset="-122"/>
                <a:ea typeface="楷体" pitchFamily="49" charset="-122"/>
              </a:rPr>
              <a:t>单</a:t>
            </a:r>
            <a:r>
              <a:rPr lang="zh-CN" altLang="en-US" sz="3000" b="1" dirty="0" smtClean="0">
                <a:solidFill>
                  <a:schemeClr val="tx2">
                    <a:lumMod val="75000"/>
                  </a:schemeClr>
                </a:solidFill>
                <a:latin typeface="楷体" pitchFamily="49" charset="-122"/>
                <a:ea typeface="楷体" pitchFamily="49" charset="-122"/>
              </a:rPr>
              <a:t>例进程介绍</a:t>
            </a:r>
            <a:endParaRPr lang="en-US" altLang="zh-CN" sz="3000" b="1" dirty="0">
              <a:solidFill>
                <a:schemeClr val="tx2">
                  <a:lumMod val="75000"/>
                </a:schemeClr>
              </a:solidFill>
              <a:latin typeface="楷体" pitchFamily="49" charset="-122"/>
              <a:ea typeface="楷体" pitchFamily="49" charset="-122"/>
            </a:endParaRPr>
          </a:p>
        </p:txBody>
      </p:sp>
      <p:sp>
        <p:nvSpPr>
          <p:cNvPr id="7" name="Rectangle 5"/>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657879" y="1779234"/>
            <a:ext cx="6810243" cy="1515454"/>
          </a:xfrm>
          <a:prstGeom prst="rect">
            <a:avLst/>
          </a:prstGeom>
        </p:spPr>
        <p:txBody>
          <a:bodyPr wrap="square" lIns="108878" tIns="54439" rIns="108878" bIns="54439">
            <a:spAutoFit/>
          </a:bodyPr>
          <a:lstStyle/>
          <a:p>
            <a:pPr marL="342900" indent="-342900">
              <a:spcBef>
                <a:spcPts val="1553"/>
              </a:spcBef>
              <a:buFont typeface="Wingdings" pitchFamily="2" charset="2"/>
              <a:buChar char="Ø"/>
            </a:pPr>
            <a:r>
              <a:rPr lang="zh-CN" altLang="en-US" sz="2400" b="1" dirty="0">
                <a:solidFill>
                  <a:srgbClr val="002060"/>
                </a:solidFill>
                <a:latin typeface="+mn-ea"/>
              </a:rPr>
              <a:t>单</a:t>
            </a:r>
            <a:r>
              <a:rPr lang="zh-CN" altLang="en-US" sz="2400" b="1" dirty="0" smtClean="0">
                <a:solidFill>
                  <a:srgbClr val="002060"/>
                </a:solidFill>
                <a:latin typeface="+mn-ea"/>
              </a:rPr>
              <a:t>例进程的通俗定义</a:t>
            </a:r>
            <a:endParaRPr lang="en-US" altLang="zh-CN" sz="2400" b="1" dirty="0" smtClean="0">
              <a:solidFill>
                <a:srgbClr val="002060"/>
              </a:solidFill>
              <a:latin typeface="+mn-ea"/>
            </a:endParaRPr>
          </a:p>
          <a:p>
            <a:pPr>
              <a:spcBef>
                <a:spcPts val="1553"/>
              </a:spcBef>
            </a:pPr>
            <a:r>
              <a:rPr lang="zh-CN" altLang="en-US" sz="1800" dirty="0" smtClean="0"/>
              <a:t>一般是单</a:t>
            </a:r>
            <a:r>
              <a:rPr lang="zh-CN" altLang="en-US" sz="1800" dirty="0"/>
              <a:t>进程多窗口应用</a:t>
            </a:r>
            <a:r>
              <a:rPr lang="zh-CN" altLang="en-US" sz="1800" dirty="0" smtClean="0"/>
              <a:t>，不管</a:t>
            </a:r>
            <a:r>
              <a:rPr lang="zh-CN" altLang="en-US" sz="1800" dirty="0"/>
              <a:t>打开了多少个</a:t>
            </a:r>
            <a:r>
              <a:rPr lang="zh-CN" altLang="en-US" sz="1800" dirty="0" smtClean="0"/>
              <a:t>应用</a:t>
            </a:r>
            <a:r>
              <a:rPr lang="zh-CN" altLang="en-US" sz="1800" dirty="0"/>
              <a:t>窗口</a:t>
            </a:r>
            <a:r>
              <a:rPr lang="zh-CN" altLang="en-US" sz="1800" dirty="0" smtClean="0"/>
              <a:t>，其实</a:t>
            </a:r>
            <a:r>
              <a:rPr lang="zh-CN" altLang="en-US" sz="1800" dirty="0"/>
              <a:t>都是在一个独立进程里边，在打开新</a:t>
            </a:r>
            <a:r>
              <a:rPr lang="zh-CN" altLang="en-US" sz="1800" dirty="0" smtClean="0"/>
              <a:t>窗口时并没有因此而开辟一</a:t>
            </a:r>
            <a:r>
              <a:rPr lang="zh-CN" altLang="en-US" sz="1800" dirty="0"/>
              <a:t>个新</a:t>
            </a:r>
            <a:r>
              <a:rPr lang="zh-CN" altLang="en-US" sz="1800" dirty="0" smtClean="0"/>
              <a:t>进程。</a:t>
            </a:r>
            <a:endParaRPr lang="en-US" altLang="zh-CN" sz="2000" dirty="0" smtClean="0">
              <a:latin typeface="+mn-ea"/>
            </a:endParaRPr>
          </a:p>
        </p:txBody>
      </p:sp>
      <p:sp>
        <p:nvSpPr>
          <p:cNvPr id="3" name="Rectangle 4"/>
          <p:cNvSpPr>
            <a:spLocks noChangeArrowheads="1"/>
          </p:cNvSpPr>
          <p:nvPr/>
        </p:nvSpPr>
        <p:spPr bwMode="auto">
          <a:xfrm>
            <a:off x="0" y="0"/>
            <a:ext cx="13717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a:xfrm>
            <a:off x="657879" y="3787204"/>
            <a:ext cx="6878806" cy="3354765"/>
          </a:xfrm>
          <a:prstGeom prst="rect">
            <a:avLst/>
          </a:prstGeom>
          <a:noFill/>
        </p:spPr>
        <p:txBody>
          <a:bodyPr wrap="none" rtlCol="0">
            <a:spAutoFit/>
          </a:bodyPr>
          <a:lstStyle/>
          <a:p>
            <a:pPr marL="342900" indent="-342900">
              <a:spcBef>
                <a:spcPts val="1553"/>
              </a:spcBef>
              <a:buFont typeface="Wingdings" pitchFamily="2" charset="2"/>
              <a:buChar char="Ø"/>
            </a:pPr>
            <a:r>
              <a:rPr lang="zh-CN" altLang="en-US" sz="2400" b="1" dirty="0">
                <a:solidFill>
                  <a:srgbClr val="002060"/>
                </a:solidFill>
                <a:latin typeface="+mn-ea"/>
              </a:rPr>
              <a:t>单</a:t>
            </a:r>
            <a:r>
              <a:rPr lang="zh-CN" altLang="en-US" sz="2400" b="1" dirty="0" smtClean="0">
                <a:solidFill>
                  <a:srgbClr val="002060"/>
                </a:solidFill>
                <a:latin typeface="+mn-ea"/>
              </a:rPr>
              <a:t>例进程的意义</a:t>
            </a:r>
            <a:endParaRPr lang="en-US" altLang="zh-CN" sz="2400" b="1" dirty="0">
              <a:solidFill>
                <a:srgbClr val="002060"/>
              </a:solidFill>
              <a:latin typeface="+mn-ea"/>
            </a:endParaRPr>
          </a:p>
          <a:p>
            <a:pPr>
              <a:spcBef>
                <a:spcPts val="1553"/>
              </a:spcBef>
            </a:pPr>
            <a:r>
              <a:rPr lang="zh-CN" altLang="en-US" sz="1800" dirty="0" smtClean="0"/>
              <a:t>从反面来说：</a:t>
            </a:r>
            <a:endParaRPr lang="en-US" altLang="zh-CN" sz="1800" dirty="0" smtClean="0"/>
          </a:p>
          <a:p>
            <a:pPr>
              <a:spcBef>
                <a:spcPts val="1553"/>
              </a:spcBef>
            </a:pPr>
            <a:r>
              <a:rPr lang="en-US" altLang="zh-CN" sz="1800" dirty="0" smtClean="0"/>
              <a:t>1.</a:t>
            </a:r>
            <a:r>
              <a:rPr lang="zh-CN" altLang="en-US" sz="1800" dirty="0" smtClean="0"/>
              <a:t>如果支持多个进程，而这些进程显示的内容</a:t>
            </a:r>
            <a:r>
              <a:rPr lang="zh-CN" altLang="en-US" sz="1800" dirty="0"/>
              <a:t>完全一致，</a:t>
            </a:r>
            <a:r>
              <a:rPr lang="zh-CN" altLang="en-US" sz="1800" dirty="0" smtClean="0"/>
              <a:t>则重复对</a:t>
            </a:r>
            <a:endParaRPr lang="en-US" altLang="zh-CN" sz="1800" dirty="0" smtClean="0"/>
          </a:p>
          <a:p>
            <a:pPr>
              <a:spcBef>
                <a:spcPts val="1553"/>
              </a:spcBef>
            </a:pPr>
            <a:r>
              <a:rPr lang="zh-CN" altLang="en-US" sz="1800" dirty="0" smtClean="0"/>
              <a:t>象，浪费</a:t>
            </a:r>
            <a:r>
              <a:rPr lang="zh-CN" altLang="en-US" sz="1800" dirty="0"/>
              <a:t>内存资源</a:t>
            </a:r>
            <a:r>
              <a:rPr lang="zh-CN" altLang="en-US" sz="1800" dirty="0" smtClean="0"/>
              <a:t>；</a:t>
            </a:r>
            <a:endParaRPr lang="en-US" altLang="zh-CN" sz="1800" dirty="0" smtClean="0"/>
          </a:p>
          <a:p>
            <a:pPr>
              <a:spcBef>
                <a:spcPts val="1553"/>
              </a:spcBef>
            </a:pPr>
            <a:r>
              <a:rPr lang="en-US" altLang="zh-CN" sz="1800" dirty="0" smtClean="0"/>
              <a:t>2.</a:t>
            </a:r>
            <a:r>
              <a:rPr lang="zh-CN" altLang="en-US" sz="1800" dirty="0"/>
              <a:t>如果多个进程显示的内容不一致，则意味着在某一瞬间系统有</a:t>
            </a:r>
            <a:r>
              <a:rPr lang="zh-CN" altLang="en-US" sz="1800" dirty="0" smtClean="0"/>
              <a:t>多</a:t>
            </a:r>
            <a:endParaRPr lang="en-US" altLang="zh-CN" sz="1800" dirty="0" smtClean="0"/>
          </a:p>
          <a:p>
            <a:pPr>
              <a:spcBef>
                <a:spcPts val="1553"/>
              </a:spcBef>
            </a:pPr>
            <a:r>
              <a:rPr lang="zh-CN" altLang="en-US" sz="1800" dirty="0" smtClean="0"/>
              <a:t>个</a:t>
            </a:r>
            <a:r>
              <a:rPr lang="zh-CN" altLang="en-US" sz="1800" dirty="0"/>
              <a:t>状态</a:t>
            </a:r>
            <a:r>
              <a:rPr lang="zh-CN" altLang="en-US" sz="1800" dirty="0" smtClean="0"/>
              <a:t>，与</a:t>
            </a:r>
            <a:r>
              <a:rPr lang="zh-CN" altLang="en-US" sz="1800" dirty="0"/>
              <a:t>实际不符</a:t>
            </a:r>
            <a:r>
              <a:rPr lang="zh-CN" altLang="en-US" sz="1800" dirty="0" smtClean="0"/>
              <a:t>，就会</a:t>
            </a:r>
            <a:r>
              <a:rPr lang="zh-CN" altLang="en-US" sz="1800" dirty="0"/>
              <a:t>给用户带来误解，不知道哪一个才是</a:t>
            </a:r>
            <a:r>
              <a:rPr lang="zh-CN" altLang="en-US" sz="1800" dirty="0" smtClean="0"/>
              <a:t>真</a:t>
            </a:r>
            <a:endParaRPr lang="en-US" altLang="zh-CN" sz="1800" dirty="0" smtClean="0"/>
          </a:p>
          <a:p>
            <a:pPr>
              <a:spcBef>
                <a:spcPts val="1553"/>
              </a:spcBef>
            </a:pPr>
            <a:r>
              <a:rPr lang="zh-CN" altLang="en-US" sz="1800" dirty="0" smtClean="0"/>
              <a:t>实状态。</a:t>
            </a:r>
            <a:endParaRPr lang="zh-CN" altLang="en-US" sz="1800" dirty="0"/>
          </a:p>
        </p:txBody>
      </p:sp>
    </p:spTree>
    <p:extLst>
      <p:ext uri="{BB962C8B-B14F-4D97-AF65-F5344CB8AC3E}">
        <p14:creationId xmlns:p14="http://schemas.microsoft.com/office/powerpoint/2010/main" val="409955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rgbClr val="004766"/>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69642</TotalTime>
  <Words>2770</Words>
  <Application>Microsoft Office PowerPoint</Application>
  <PresentationFormat>自定义</PresentationFormat>
  <Paragraphs>254</Paragraphs>
  <Slides>27</Slides>
  <Notes>7</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27</vt:i4>
      </vt:variant>
    </vt:vector>
  </HeadingPairs>
  <TitlesOfParts>
    <vt:vector size="30" baseType="lpstr">
      <vt:lpstr>Office 主题</vt:lpstr>
      <vt:lpstr>1_Office 主题</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陈海泉</cp:lastModifiedBy>
  <cp:revision>3185</cp:revision>
  <dcterms:created xsi:type="dcterms:W3CDTF">2014-03-05T08:56:33Z</dcterms:created>
  <dcterms:modified xsi:type="dcterms:W3CDTF">2022-05-25T08:09:45Z</dcterms:modified>
</cp:coreProperties>
</file>